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14" r:id="rId4"/>
  </p:sldMasterIdLst>
  <p:notesMasterIdLst>
    <p:notesMasterId r:id="rId28"/>
  </p:notesMasterIdLst>
  <p:handoutMasterIdLst>
    <p:handoutMasterId r:id="rId29"/>
  </p:handoutMasterIdLst>
  <p:sldIdLst>
    <p:sldId id="256" r:id="rId5"/>
    <p:sldId id="295" r:id="rId6"/>
    <p:sldId id="324" r:id="rId7"/>
    <p:sldId id="309" r:id="rId8"/>
    <p:sldId id="308" r:id="rId9"/>
    <p:sldId id="279" r:id="rId10"/>
    <p:sldId id="299" r:id="rId11"/>
    <p:sldId id="325" r:id="rId12"/>
    <p:sldId id="281" r:id="rId13"/>
    <p:sldId id="269" r:id="rId14"/>
    <p:sldId id="310" r:id="rId15"/>
    <p:sldId id="259" r:id="rId16"/>
    <p:sldId id="311" r:id="rId17"/>
    <p:sldId id="312" r:id="rId18"/>
    <p:sldId id="258" r:id="rId19"/>
    <p:sldId id="300" r:id="rId20"/>
    <p:sldId id="323" r:id="rId21"/>
    <p:sldId id="275" r:id="rId22"/>
    <p:sldId id="293" r:id="rId23"/>
    <p:sldId id="298" r:id="rId24"/>
    <p:sldId id="303" r:id="rId25"/>
    <p:sldId id="322" r:id="rId26"/>
    <p:sldId id="327" r:id="rId27"/>
  </p:sldIdLst>
  <p:sldSz cx="9144000" cy="6858000" type="screen4x3"/>
  <p:notesSz cx="6735763" cy="9866313"/>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C4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44208E-FBD9-2D32-698A-7F1AB7185647}" v="26" dt="2024-04-17T08:26:37.3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2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22.xml" Id="rId26" /><Relationship Type="http://schemas.openxmlformats.org/officeDocument/2006/relationships/customXml" Target="../customXml/item3.xml" Id="rId3" /><Relationship Type="http://schemas.openxmlformats.org/officeDocument/2006/relationships/slide" Target="slides/slide17.xml" Id="rId21"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tableStyles" Target="tableStyles.xml" Id="rId33"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slide" Target="slides/slide16.xml" Id="rId20" /><Relationship Type="http://schemas.openxmlformats.org/officeDocument/2006/relationships/handoutMaster" Target="handoutMasters/handoutMaster1.xml" Id="rId29"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theme" Target="theme/theme1.xml" Id="rId32"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notesMaster" Target="notesMasters/notesMaster1.xml" Id="rId28"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viewProps" Target="viewProps.xml" Id="rId31"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presProps" Target="presProps.xml" Id="rId30" /><Relationship Type="http://schemas.microsoft.com/office/2015/10/relationships/revisionInfo" Target="revisionInfo.xml" Id="rId35" /><Relationship Type="http://schemas.openxmlformats.org/officeDocument/2006/relationships/slide" Target="slides/slide4.xml" Id="rId8"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26DE88-B6AD-3807-4646-7A4EBF4CC1F4}"/>
              </a:ext>
            </a:extLst>
          </p:cNvPr>
          <p:cNvSpPr>
            <a:spLocks noGrp="1"/>
          </p:cNvSpPr>
          <p:nvPr>
            <p:ph type="hdr" sz="quarter"/>
          </p:nvPr>
        </p:nvSpPr>
        <p:spPr>
          <a:xfrm>
            <a:off x="0" y="0"/>
            <a:ext cx="2917825" cy="493713"/>
          </a:xfrm>
          <a:prstGeom prst="rect">
            <a:avLst/>
          </a:prstGeom>
        </p:spPr>
        <p:txBody>
          <a:bodyPr vert="horz" lIns="89803" tIns="44902" rIns="89803" bIns="44902" rtlCol="0"/>
          <a:lstStyle>
            <a:lvl1pPr algn="l" eaLnBrk="1" fontAlgn="auto" hangingPunct="1">
              <a:spcBef>
                <a:spcPts val="0"/>
              </a:spcBef>
              <a:spcAft>
                <a:spcPts val="0"/>
              </a:spcAft>
              <a:defRPr sz="1200">
                <a:latin typeface="Arial" panose="020B06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7DE289CF-773E-C3F3-43FB-E497CDF3B93F}"/>
              </a:ext>
            </a:extLst>
          </p:cNvPr>
          <p:cNvSpPr>
            <a:spLocks noGrp="1"/>
          </p:cNvSpPr>
          <p:nvPr>
            <p:ph type="dt" sz="quarter" idx="1"/>
          </p:nvPr>
        </p:nvSpPr>
        <p:spPr>
          <a:xfrm>
            <a:off x="3816350" y="0"/>
            <a:ext cx="2917825" cy="493713"/>
          </a:xfrm>
          <a:prstGeom prst="rect">
            <a:avLst/>
          </a:prstGeom>
        </p:spPr>
        <p:txBody>
          <a:bodyPr vert="horz" lIns="89803" tIns="44902" rIns="89803" bIns="44902" rtlCol="0"/>
          <a:lstStyle>
            <a:lvl1pPr algn="r" eaLnBrk="1" fontAlgn="auto" hangingPunct="1">
              <a:spcBef>
                <a:spcPts val="0"/>
              </a:spcBef>
              <a:spcAft>
                <a:spcPts val="0"/>
              </a:spcAft>
              <a:defRPr sz="1200">
                <a:latin typeface="Arial" panose="020B0604020202020204" pitchFamily="34" charset="0"/>
              </a:defRPr>
            </a:lvl1pPr>
          </a:lstStyle>
          <a:p>
            <a:pPr>
              <a:defRPr/>
            </a:pPr>
            <a:fld id="{BA9743F4-F1C5-4B3F-A2AE-18471D988C81}" type="datetimeFigureOut">
              <a:rPr lang="en-US"/>
              <a:pPr>
                <a:defRPr/>
              </a:pPr>
              <a:t>4/17/2024</a:t>
            </a:fld>
            <a:endParaRPr lang="en-US"/>
          </a:p>
        </p:txBody>
      </p:sp>
      <p:sp>
        <p:nvSpPr>
          <p:cNvPr id="4" name="Footer Placeholder 3">
            <a:extLst>
              <a:ext uri="{FF2B5EF4-FFF2-40B4-BE49-F238E27FC236}">
                <a16:creationId xmlns:a16="http://schemas.microsoft.com/office/drawing/2014/main" id="{7412E3EC-AA21-6189-8C61-F218F5FC9C65}"/>
              </a:ext>
            </a:extLst>
          </p:cNvPr>
          <p:cNvSpPr>
            <a:spLocks noGrp="1"/>
          </p:cNvSpPr>
          <p:nvPr>
            <p:ph type="ftr" sz="quarter" idx="2"/>
          </p:nvPr>
        </p:nvSpPr>
        <p:spPr>
          <a:xfrm>
            <a:off x="0" y="9372600"/>
            <a:ext cx="2917825" cy="493713"/>
          </a:xfrm>
          <a:prstGeom prst="rect">
            <a:avLst/>
          </a:prstGeom>
        </p:spPr>
        <p:txBody>
          <a:bodyPr vert="horz" lIns="89803" tIns="44902" rIns="89803" bIns="44902" rtlCol="0" anchor="b"/>
          <a:lstStyle>
            <a:lvl1pPr algn="l" eaLnBrk="1" fontAlgn="auto" hangingPunct="1">
              <a:spcBef>
                <a:spcPts val="0"/>
              </a:spcBef>
              <a:spcAft>
                <a:spcPts val="0"/>
              </a:spcAft>
              <a:defRPr sz="1200">
                <a:latin typeface="Arial" panose="020B0604020202020204"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6010BB9A-0EA5-186D-35FE-E789DD6AC873}"/>
              </a:ext>
            </a:extLst>
          </p:cNvPr>
          <p:cNvSpPr>
            <a:spLocks noGrp="1"/>
          </p:cNvSpPr>
          <p:nvPr>
            <p:ph type="sldNum" sz="quarter" idx="3"/>
          </p:nvPr>
        </p:nvSpPr>
        <p:spPr>
          <a:xfrm>
            <a:off x="3816350" y="9372600"/>
            <a:ext cx="2917825" cy="493713"/>
          </a:xfrm>
          <a:prstGeom prst="rect">
            <a:avLst/>
          </a:prstGeom>
        </p:spPr>
        <p:txBody>
          <a:bodyPr vert="horz" wrap="square" lIns="89803" tIns="44902" rIns="89803" bIns="44902" numCol="1" anchor="b" anchorCtr="0" compatLnSpc="1">
            <a:prstTxWarp prst="textNoShape">
              <a:avLst/>
            </a:prstTxWarp>
          </a:bodyPr>
          <a:lstStyle>
            <a:lvl1pPr algn="r" eaLnBrk="1" fontAlgn="auto" hangingPunct="1">
              <a:spcBef>
                <a:spcPts val="0"/>
              </a:spcBef>
              <a:spcAft>
                <a:spcPts val="0"/>
              </a:spcAft>
              <a:defRPr sz="1200">
                <a:latin typeface="Calibri" panose="020F0502020204030204" pitchFamily="34" charset="0"/>
              </a:defRPr>
            </a:lvl1pPr>
          </a:lstStyle>
          <a:p>
            <a:pPr>
              <a:defRPr/>
            </a:pPr>
            <a:fld id="{F49F5AEE-51E3-4E38-8258-DA66A8E637B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9C91FCF-64E6-070C-0459-7B0FA576BA9B}"/>
              </a:ext>
            </a:extLst>
          </p:cNvPr>
          <p:cNvSpPr>
            <a:spLocks noGrp="1" noChangeArrowheads="1"/>
          </p:cNvSpPr>
          <p:nvPr>
            <p:ph type="hdr" sz="quarter"/>
          </p:nvPr>
        </p:nvSpPr>
        <p:spPr bwMode="auto">
          <a:xfrm>
            <a:off x="0" y="0"/>
            <a:ext cx="2917825" cy="493713"/>
          </a:xfrm>
          <a:prstGeom prst="rect">
            <a:avLst/>
          </a:prstGeom>
          <a:noFill/>
          <a:ln>
            <a:noFill/>
          </a:ln>
          <a:effectLst/>
        </p:spPr>
        <p:txBody>
          <a:bodyPr vert="horz" wrap="square" lIns="93961" tIns="46981" rIns="93961" bIns="46981" numCol="1" anchor="t" anchorCtr="0" compatLnSpc="1">
            <a:prstTxWarp prst="textNoShape">
              <a:avLst/>
            </a:prstTxWarp>
          </a:bodyPr>
          <a:lstStyle>
            <a:lvl1pPr eaLnBrk="1" fontAlgn="auto" hangingPunct="1">
              <a:spcBef>
                <a:spcPts val="0"/>
              </a:spcBef>
              <a:spcAft>
                <a:spcPts val="0"/>
              </a:spcAft>
              <a:defRPr sz="1300">
                <a:latin typeface="Arial" charset="0"/>
                <a:ea typeface="ＭＳ Ｐゴシック" charset="0"/>
                <a:cs typeface="Arial" charset="0"/>
              </a:defRPr>
            </a:lvl1pPr>
          </a:lstStyle>
          <a:p>
            <a:pPr>
              <a:defRPr/>
            </a:pPr>
            <a:endParaRPr lang="en-GB"/>
          </a:p>
        </p:txBody>
      </p:sp>
      <p:sp>
        <p:nvSpPr>
          <p:cNvPr id="35843" name="Rectangle 3">
            <a:extLst>
              <a:ext uri="{FF2B5EF4-FFF2-40B4-BE49-F238E27FC236}">
                <a16:creationId xmlns:a16="http://schemas.microsoft.com/office/drawing/2014/main" id="{FF1B2D0F-2772-4973-F3B2-F74530642F47}"/>
              </a:ext>
            </a:extLst>
          </p:cNvPr>
          <p:cNvSpPr>
            <a:spLocks noGrp="1" noChangeArrowheads="1"/>
          </p:cNvSpPr>
          <p:nvPr>
            <p:ph type="dt" idx="1"/>
          </p:nvPr>
        </p:nvSpPr>
        <p:spPr bwMode="auto">
          <a:xfrm>
            <a:off x="3816350" y="0"/>
            <a:ext cx="2917825" cy="493713"/>
          </a:xfrm>
          <a:prstGeom prst="rect">
            <a:avLst/>
          </a:prstGeom>
          <a:noFill/>
          <a:ln>
            <a:noFill/>
          </a:ln>
          <a:effectLst/>
        </p:spPr>
        <p:txBody>
          <a:bodyPr vert="horz" wrap="square" lIns="93961" tIns="46981" rIns="93961" bIns="46981" numCol="1" anchor="t" anchorCtr="0" compatLnSpc="1">
            <a:prstTxWarp prst="textNoShape">
              <a:avLst/>
            </a:prstTxWarp>
          </a:bodyPr>
          <a:lstStyle>
            <a:lvl1pPr algn="r" eaLnBrk="1" fontAlgn="auto" hangingPunct="1">
              <a:spcBef>
                <a:spcPts val="0"/>
              </a:spcBef>
              <a:spcAft>
                <a:spcPts val="0"/>
              </a:spcAft>
              <a:defRPr sz="1300">
                <a:latin typeface="Arial" charset="0"/>
                <a:ea typeface="ＭＳ Ｐゴシック" charset="0"/>
                <a:cs typeface="Arial" charset="0"/>
              </a:defRPr>
            </a:lvl1pPr>
          </a:lstStyle>
          <a:p>
            <a:pPr>
              <a:defRPr/>
            </a:pPr>
            <a:endParaRPr lang="en-GB"/>
          </a:p>
        </p:txBody>
      </p:sp>
      <p:sp>
        <p:nvSpPr>
          <p:cNvPr id="35844" name="Rectangle 4">
            <a:extLst>
              <a:ext uri="{FF2B5EF4-FFF2-40B4-BE49-F238E27FC236}">
                <a16:creationId xmlns:a16="http://schemas.microsoft.com/office/drawing/2014/main" id="{876B8BA8-7281-D05C-3A74-80ACA4386FE8}"/>
              </a:ext>
            </a:extLst>
          </p:cNvPr>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p:spPr>
      </p:sp>
      <p:sp>
        <p:nvSpPr>
          <p:cNvPr id="35845" name="Rectangle 5">
            <a:extLst>
              <a:ext uri="{FF2B5EF4-FFF2-40B4-BE49-F238E27FC236}">
                <a16:creationId xmlns:a16="http://schemas.microsoft.com/office/drawing/2014/main" id="{F4F48C05-F435-AC94-469E-F5D4B35139BB}"/>
              </a:ext>
            </a:extLst>
          </p:cNvPr>
          <p:cNvSpPr>
            <a:spLocks noGrp="1" noChangeArrowheads="1"/>
          </p:cNvSpPr>
          <p:nvPr>
            <p:ph type="body" sz="quarter" idx="3"/>
          </p:nvPr>
        </p:nvSpPr>
        <p:spPr bwMode="auto">
          <a:xfrm>
            <a:off x="674688" y="4686300"/>
            <a:ext cx="5386387" cy="4440238"/>
          </a:xfrm>
          <a:prstGeom prst="rect">
            <a:avLst/>
          </a:prstGeom>
          <a:noFill/>
          <a:ln>
            <a:noFill/>
          </a:ln>
          <a:effectLst/>
        </p:spPr>
        <p:txBody>
          <a:bodyPr vert="horz" wrap="square" lIns="93961" tIns="46981" rIns="93961" bIns="46981"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5846" name="Rectangle 6">
            <a:extLst>
              <a:ext uri="{FF2B5EF4-FFF2-40B4-BE49-F238E27FC236}">
                <a16:creationId xmlns:a16="http://schemas.microsoft.com/office/drawing/2014/main" id="{DA6B237F-D2CD-6557-6C73-824469D9899F}"/>
              </a:ext>
            </a:extLst>
          </p:cNvPr>
          <p:cNvSpPr>
            <a:spLocks noGrp="1" noChangeArrowheads="1"/>
          </p:cNvSpPr>
          <p:nvPr>
            <p:ph type="ftr" sz="quarter" idx="4"/>
          </p:nvPr>
        </p:nvSpPr>
        <p:spPr bwMode="auto">
          <a:xfrm>
            <a:off x="0" y="9371013"/>
            <a:ext cx="2917825" cy="493712"/>
          </a:xfrm>
          <a:prstGeom prst="rect">
            <a:avLst/>
          </a:prstGeom>
          <a:noFill/>
          <a:ln>
            <a:noFill/>
          </a:ln>
          <a:effectLst/>
        </p:spPr>
        <p:txBody>
          <a:bodyPr vert="horz" wrap="square" lIns="93961" tIns="46981" rIns="93961" bIns="46981" numCol="1" anchor="b" anchorCtr="0" compatLnSpc="1">
            <a:prstTxWarp prst="textNoShape">
              <a:avLst/>
            </a:prstTxWarp>
          </a:bodyPr>
          <a:lstStyle>
            <a:lvl1pPr eaLnBrk="1" fontAlgn="auto" hangingPunct="1">
              <a:spcBef>
                <a:spcPts val="0"/>
              </a:spcBef>
              <a:spcAft>
                <a:spcPts val="0"/>
              </a:spcAft>
              <a:defRPr sz="1300">
                <a:latin typeface="Arial" charset="0"/>
                <a:ea typeface="ＭＳ Ｐゴシック" charset="0"/>
                <a:cs typeface="Arial" charset="0"/>
              </a:defRPr>
            </a:lvl1pPr>
          </a:lstStyle>
          <a:p>
            <a:pPr>
              <a:defRPr/>
            </a:pPr>
            <a:endParaRPr lang="en-GB"/>
          </a:p>
        </p:txBody>
      </p:sp>
      <p:sp>
        <p:nvSpPr>
          <p:cNvPr id="35847" name="Rectangle 7">
            <a:extLst>
              <a:ext uri="{FF2B5EF4-FFF2-40B4-BE49-F238E27FC236}">
                <a16:creationId xmlns:a16="http://schemas.microsoft.com/office/drawing/2014/main" id="{4A01FAFE-85A0-C183-092C-37C1AE4B2B19}"/>
              </a:ext>
            </a:extLst>
          </p:cNvPr>
          <p:cNvSpPr>
            <a:spLocks noGrp="1" noChangeArrowheads="1"/>
          </p:cNvSpPr>
          <p:nvPr>
            <p:ph type="sldNum" sz="quarter" idx="5"/>
          </p:nvPr>
        </p:nvSpPr>
        <p:spPr bwMode="auto">
          <a:xfrm>
            <a:off x="3816350" y="9371013"/>
            <a:ext cx="2917825" cy="493712"/>
          </a:xfrm>
          <a:prstGeom prst="rect">
            <a:avLst/>
          </a:prstGeom>
          <a:noFill/>
          <a:ln>
            <a:noFill/>
          </a:ln>
          <a:effectLst/>
        </p:spPr>
        <p:txBody>
          <a:bodyPr vert="horz" wrap="square" lIns="93961" tIns="46981" rIns="93961" bIns="46981" numCol="1" anchor="b" anchorCtr="0" compatLnSpc="1">
            <a:prstTxWarp prst="textNoShape">
              <a:avLst/>
            </a:prstTxWarp>
          </a:bodyPr>
          <a:lstStyle>
            <a:lvl1pPr algn="r" eaLnBrk="1" fontAlgn="auto" hangingPunct="1">
              <a:spcBef>
                <a:spcPts val="0"/>
              </a:spcBef>
              <a:spcAft>
                <a:spcPts val="0"/>
              </a:spcAft>
              <a:defRPr sz="1300">
                <a:latin typeface="Calibri" panose="020F0502020204030204" pitchFamily="34" charset="0"/>
              </a:defRPr>
            </a:lvl1pPr>
          </a:lstStyle>
          <a:p>
            <a:pPr>
              <a:defRPr/>
            </a:pPr>
            <a:fld id="{96D65C2D-10C9-4943-9F4F-0BE7E207C37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5187636-10BE-2256-3A68-DACF40B05477}"/>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62000" indent="-2921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731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430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1129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701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30273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845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9417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defRPr/>
            </a:pPr>
            <a:fld id="{4DB7BDA9-BB83-4814-AF63-5B1AC5AB65E1}" type="slidenum">
              <a:rPr lang="en-GB" altLang="en-US" sz="1300"/>
              <a:pPr>
                <a:spcBef>
                  <a:spcPct val="0"/>
                </a:spcBef>
                <a:defRPr/>
              </a:pPr>
              <a:t>1</a:t>
            </a:fld>
            <a:endParaRPr lang="en-GB" altLang="en-US" sz="1300"/>
          </a:p>
        </p:txBody>
      </p:sp>
      <p:sp>
        <p:nvSpPr>
          <p:cNvPr id="71682" name="Rectangle 2">
            <a:extLst>
              <a:ext uri="{FF2B5EF4-FFF2-40B4-BE49-F238E27FC236}">
                <a16:creationId xmlns:a16="http://schemas.microsoft.com/office/drawing/2014/main" id="{0E5D9ED2-21EE-7C5D-CCDE-BA945C67EAD1}"/>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DE554978-2085-6EB9-C089-C078B431E7ED}"/>
              </a:ext>
            </a:extLst>
          </p:cNvPr>
          <p:cNvSpPr>
            <a:spLocks noGrp="1" noChangeArrowheads="1"/>
          </p:cNvSpPr>
          <p:nvPr>
            <p:ph type="body" idx="1"/>
          </p:nvPr>
        </p:nvSpPr>
        <p:spPr/>
        <p:txBody>
          <a:bodyPr/>
          <a:lstStyle/>
          <a:p>
            <a:pPr eaLnBrk="1" hangingPunct="1">
              <a:defRPr/>
            </a:pPr>
            <a:r>
              <a:rPr lang="en-GB"/>
              <a:t>Welcome. An insight into the tests that your children are about to take.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90D3BBB-CCA7-4880-3986-02EC2747DCE3}"/>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62000" indent="-2921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731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430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1129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701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30273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845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9417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defRPr/>
            </a:pPr>
            <a:fld id="{3C34DC6F-A324-41B9-98BE-042A6619C7D6}" type="slidenum">
              <a:rPr lang="en-GB" altLang="en-US" sz="1300"/>
              <a:pPr>
                <a:spcBef>
                  <a:spcPct val="0"/>
                </a:spcBef>
                <a:defRPr/>
              </a:pPr>
              <a:t>6</a:t>
            </a:fld>
            <a:endParaRPr lang="en-GB" altLang="en-US" sz="1300"/>
          </a:p>
        </p:txBody>
      </p:sp>
      <p:sp>
        <p:nvSpPr>
          <p:cNvPr id="44034" name="Rectangle 2">
            <a:extLst>
              <a:ext uri="{FF2B5EF4-FFF2-40B4-BE49-F238E27FC236}">
                <a16:creationId xmlns:a16="http://schemas.microsoft.com/office/drawing/2014/main" id="{2D68C270-81F9-3127-AA2D-32C69AAF2278}"/>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18799FE2-5A38-0803-558B-D03A4D32D7AB}"/>
              </a:ext>
            </a:extLst>
          </p:cNvPr>
          <p:cNvSpPr>
            <a:spLocks noGrp="1" noChangeArrowheads="1"/>
          </p:cNvSpPr>
          <p:nvPr>
            <p:ph type="body" idx="1"/>
          </p:nvPr>
        </p:nvSpPr>
        <p:spPr/>
        <p:txBody>
          <a:bodyPr/>
          <a:lstStyle/>
          <a:p>
            <a:pPr eaLnBrk="1" hangingPunct="1">
              <a:defRPr/>
            </a:pPr>
            <a:r>
              <a:rPr lang="en-GB"/>
              <a:t>Order, timetable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C1FC23B-CB2A-2352-4E4D-9BDEDD80FB81}"/>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62000" indent="-2921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731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430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1129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701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30273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845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9417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defRPr/>
            </a:pPr>
            <a:fld id="{76CBA0F3-6CC9-495C-8E0E-FE4AF8AF2BF1}" type="slidenum">
              <a:rPr lang="en-GB" altLang="en-US" sz="1300"/>
              <a:pPr>
                <a:spcBef>
                  <a:spcPct val="0"/>
                </a:spcBef>
                <a:defRPr/>
              </a:pPr>
              <a:t>9</a:t>
            </a:fld>
            <a:endParaRPr lang="en-GB" altLang="en-US" sz="1300"/>
          </a:p>
        </p:txBody>
      </p:sp>
      <p:sp>
        <p:nvSpPr>
          <p:cNvPr id="72706" name="Rectangle 2">
            <a:extLst>
              <a:ext uri="{FF2B5EF4-FFF2-40B4-BE49-F238E27FC236}">
                <a16:creationId xmlns:a16="http://schemas.microsoft.com/office/drawing/2014/main" id="{B8288277-8E21-7D8B-FE73-D31ED8DDFFA9}"/>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A86FCF61-5A24-22E1-3367-AECA2D70A4CF}"/>
              </a:ext>
            </a:extLst>
          </p:cNvPr>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2A457E6-2B08-E4C1-152E-920147A2413B}"/>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62000" indent="-2921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731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430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1129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701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30273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845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9417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defRPr/>
            </a:pPr>
            <a:fld id="{58DA72AC-C481-4833-85EF-18759D3D4EE0}" type="slidenum">
              <a:rPr lang="en-GB" altLang="en-US" sz="1300"/>
              <a:pPr>
                <a:spcBef>
                  <a:spcPct val="0"/>
                </a:spcBef>
                <a:defRPr/>
              </a:pPr>
              <a:t>10</a:t>
            </a:fld>
            <a:endParaRPr lang="en-GB" altLang="en-US" sz="1300"/>
          </a:p>
        </p:txBody>
      </p:sp>
      <p:sp>
        <p:nvSpPr>
          <p:cNvPr id="57346" name="Rectangle 2">
            <a:extLst>
              <a:ext uri="{FF2B5EF4-FFF2-40B4-BE49-F238E27FC236}">
                <a16:creationId xmlns:a16="http://schemas.microsoft.com/office/drawing/2014/main" id="{FD8BBF9C-B32F-53E5-D573-DEC23AD3511B}"/>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B33EF18B-D524-3E7E-6160-9B94A0EE8517}"/>
              </a:ext>
            </a:extLst>
          </p:cNvPr>
          <p:cNvSpPr>
            <a:spLocks noGrp="1" noChangeArrowheads="1"/>
          </p:cNvSpPr>
          <p:nvPr>
            <p:ph type="body" idx="1"/>
          </p:nvPr>
        </p:nvSpPr>
        <p:spPr/>
        <p:txBody>
          <a:bodyPr/>
          <a:lstStyle/>
          <a:p>
            <a:pPr eaLnBrk="1" hangingPunct="1">
              <a:lnSpc>
                <a:spcPct val="90000"/>
              </a:lnSpc>
              <a:defRPr/>
            </a:pPr>
            <a:endParaRPr lang="en-US" altLang="en-US" dirty="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466E3A9-5892-83FA-1514-90083BAED8F7}"/>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62000" indent="-2921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731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430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1129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701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30273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845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9417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defRPr/>
            </a:pPr>
            <a:fld id="{D9337C46-098A-4C91-8012-22263DFE9BC7}" type="slidenum">
              <a:rPr lang="en-GB" altLang="en-US" sz="1300"/>
              <a:pPr>
                <a:spcBef>
                  <a:spcPct val="0"/>
                </a:spcBef>
                <a:defRPr/>
              </a:pPr>
              <a:t>12</a:t>
            </a:fld>
            <a:endParaRPr lang="en-GB" altLang="en-US" sz="1300"/>
          </a:p>
        </p:txBody>
      </p:sp>
      <p:sp>
        <p:nvSpPr>
          <p:cNvPr id="76802" name="Rectangle 2">
            <a:extLst>
              <a:ext uri="{FF2B5EF4-FFF2-40B4-BE49-F238E27FC236}">
                <a16:creationId xmlns:a16="http://schemas.microsoft.com/office/drawing/2014/main" id="{A6FEA815-7F30-FECD-D992-E783194ED7BB}"/>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1F271873-20C2-966C-2FC4-A71CD53AD821}"/>
              </a:ext>
            </a:extLst>
          </p:cNvPr>
          <p:cNvSpPr>
            <a:spLocks noGrp="1" noChangeArrowheads="1"/>
          </p:cNvSpPr>
          <p:nvPr>
            <p:ph type="body" idx="1"/>
          </p:nvPr>
        </p:nvSpPr>
        <p:spPr/>
        <p:txBody>
          <a:bodyPr/>
          <a:lstStyle/>
          <a:p>
            <a:pPr eaLnBrk="1" hangingPunct="1">
              <a:defRPr/>
            </a:pPr>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3E43184-8EFE-A46F-2C20-35666CCF5151}"/>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62000" indent="-2921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731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430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1129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701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30273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845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9417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defRPr/>
            </a:pPr>
            <a:fld id="{7B57A1F5-5CAE-4A3B-9324-87DC7216BE4F}" type="slidenum">
              <a:rPr lang="en-GB" altLang="en-US" sz="1300"/>
              <a:pPr>
                <a:spcBef>
                  <a:spcPct val="0"/>
                </a:spcBef>
                <a:defRPr/>
              </a:pPr>
              <a:t>15</a:t>
            </a:fld>
            <a:endParaRPr lang="en-GB" altLang="en-US" sz="1300"/>
          </a:p>
        </p:txBody>
      </p:sp>
      <p:sp>
        <p:nvSpPr>
          <p:cNvPr id="82946" name="Rectangle 2">
            <a:extLst>
              <a:ext uri="{FF2B5EF4-FFF2-40B4-BE49-F238E27FC236}">
                <a16:creationId xmlns:a16="http://schemas.microsoft.com/office/drawing/2014/main" id="{803FFA88-3462-4C6F-C8E8-4AC52E6DBA75}"/>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8F712839-A333-5FAB-F866-82FE80763D03}"/>
              </a:ext>
            </a:extLst>
          </p:cNvPr>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C544604-83A9-B9BB-0F17-3B6BDD0FA76C}"/>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62000" indent="-2921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731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430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1129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701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30273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845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9417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defRPr/>
            </a:pPr>
            <a:fld id="{0F3A09DB-0847-4F9A-AEED-E33985DBC8B1}" type="slidenum">
              <a:rPr lang="en-GB" altLang="en-US" sz="1300"/>
              <a:pPr>
                <a:spcBef>
                  <a:spcPct val="0"/>
                </a:spcBef>
                <a:defRPr/>
              </a:pPr>
              <a:t>17</a:t>
            </a:fld>
            <a:endParaRPr lang="en-GB" altLang="en-US" sz="1300"/>
          </a:p>
        </p:txBody>
      </p:sp>
      <p:sp>
        <p:nvSpPr>
          <p:cNvPr id="82946" name="Rectangle 2">
            <a:extLst>
              <a:ext uri="{FF2B5EF4-FFF2-40B4-BE49-F238E27FC236}">
                <a16:creationId xmlns:a16="http://schemas.microsoft.com/office/drawing/2014/main" id="{351DAF52-870B-C705-858E-C544B78A10B3}"/>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CBCE1654-F17E-86E9-727B-585F7247E96C}"/>
              </a:ext>
            </a:extLst>
          </p:cNvPr>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BFCCDB-681A-68D6-B176-0E8AE644D61D}"/>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62000" indent="-2921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731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430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1129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701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30273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845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9417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defRPr/>
            </a:pPr>
            <a:fld id="{20355632-AC40-4509-82EE-AB63C54208D7}" type="slidenum">
              <a:rPr lang="en-GB" altLang="en-US" sz="1300"/>
              <a:pPr>
                <a:spcBef>
                  <a:spcPct val="0"/>
                </a:spcBef>
                <a:defRPr/>
              </a:pPr>
              <a:t>18</a:t>
            </a:fld>
            <a:endParaRPr lang="en-GB" altLang="en-US" sz="1300"/>
          </a:p>
        </p:txBody>
      </p:sp>
      <p:sp>
        <p:nvSpPr>
          <p:cNvPr id="83970" name="Rectangle 2">
            <a:extLst>
              <a:ext uri="{FF2B5EF4-FFF2-40B4-BE49-F238E27FC236}">
                <a16:creationId xmlns:a16="http://schemas.microsoft.com/office/drawing/2014/main" id="{5C0CA151-6DD6-D35D-4126-575892557B0F}"/>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4CB08F44-BE0B-4418-A44E-43B99A5BDC69}"/>
              </a:ext>
            </a:extLst>
          </p:cNvPr>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6D7E3A7-B183-3FC8-E2A0-E6D9F5BAA4B3}"/>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62000" indent="-2921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731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430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1129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701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30273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845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9417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defRPr/>
            </a:pPr>
            <a:fld id="{06850F57-FB9F-48A4-A030-E64CA7492DFA}" type="slidenum">
              <a:rPr lang="en-GB" altLang="en-US" sz="1300"/>
              <a:pPr>
                <a:spcBef>
                  <a:spcPct val="0"/>
                </a:spcBef>
                <a:defRPr/>
              </a:pPr>
              <a:t>19</a:t>
            </a:fld>
            <a:endParaRPr lang="en-GB" altLang="en-US" sz="1300"/>
          </a:p>
        </p:txBody>
      </p:sp>
      <p:sp>
        <p:nvSpPr>
          <p:cNvPr id="90114" name="Rectangle 2">
            <a:extLst>
              <a:ext uri="{FF2B5EF4-FFF2-40B4-BE49-F238E27FC236}">
                <a16:creationId xmlns:a16="http://schemas.microsoft.com/office/drawing/2014/main" id="{4B42E7D7-D7A3-18BB-9712-87C20F13B5A7}"/>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2B01F677-F7AD-35B5-063D-477CBD06F331}"/>
              </a:ext>
            </a:extLst>
          </p:cNvPr>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0571EFB7-E154-0CCB-A3A7-24EC38483ACC}"/>
              </a:ext>
            </a:extLst>
          </p:cNvPr>
          <p:cNvSpPr>
            <a:spLocks/>
          </p:cNvSpPr>
          <p:nvPr/>
        </p:nvSpPr>
        <p:spPr bwMode="auto">
          <a:xfrm>
            <a:off x="-31750" y="4321175"/>
            <a:ext cx="1395413" cy="781050"/>
          </a:xfrm>
          <a:custGeom>
            <a:avLst/>
            <a:gdLst>
              <a:gd name="T0" fmla="*/ 5799 w 8042"/>
              <a:gd name="T1" fmla="*/ 10000 h 10000"/>
              <a:gd name="T2" fmla="*/ 5961 w 8042"/>
              <a:gd name="T3" fmla="*/ 9880 h 10000"/>
              <a:gd name="T4" fmla="*/ 5988 w 8042"/>
              <a:gd name="T5" fmla="*/ 9820 h 10000"/>
              <a:gd name="T6" fmla="*/ 8042 w 8042"/>
              <a:gd name="T7" fmla="*/ 5260 h 10000"/>
              <a:gd name="T8" fmla="*/ 8042 w 8042"/>
              <a:gd name="T9" fmla="*/ 4721 h 10000"/>
              <a:gd name="T10" fmla="*/ 5988 w 8042"/>
              <a:gd name="T11" fmla="*/ 221 h 10000"/>
              <a:gd name="T12" fmla="*/ 5961 w 8042"/>
              <a:gd name="T13" fmla="*/ 160 h 10000"/>
              <a:gd name="T14" fmla="*/ 5799 w 8042"/>
              <a:gd name="T15" fmla="*/ 41 h 10000"/>
              <a:gd name="T16" fmla="*/ 18 w 8042"/>
              <a:gd name="T17" fmla="*/ 0 h 10000"/>
              <a:gd name="T18" fmla="*/ 0 w 8042"/>
              <a:gd name="T19" fmla="*/ 9991 h 10000"/>
              <a:gd name="T20" fmla="*/ 5799 w 8042"/>
              <a:gd name="T21" fmla="*/ 10000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AB3B9AC4-EA9B-A62F-5BF6-E036F9B9BFEA}"/>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DE1B3F00-3077-49E3-399C-9B746214C20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002CD38-56F4-EC58-42D7-4EAE963A54AF}"/>
              </a:ext>
            </a:extLst>
          </p:cNvPr>
          <p:cNvSpPr>
            <a:spLocks noGrp="1"/>
          </p:cNvSpPr>
          <p:nvPr>
            <p:ph type="sldNum" sz="quarter" idx="12"/>
          </p:nvPr>
        </p:nvSpPr>
        <p:spPr>
          <a:xfrm>
            <a:off x="423863" y="4529138"/>
            <a:ext cx="584200" cy="365125"/>
          </a:xfrm>
        </p:spPr>
        <p:txBody>
          <a:bodyPr/>
          <a:lstStyle>
            <a:lvl1pPr>
              <a:defRPr/>
            </a:lvl1pPr>
          </a:lstStyle>
          <a:p>
            <a:pPr>
              <a:defRPr/>
            </a:pPr>
            <a:fld id="{F755E30C-D4FE-4776-94E8-172C089E339D}" type="slidenum">
              <a:rPr lang="en-GB" altLang="en-US"/>
              <a:pPr>
                <a:defRPr/>
              </a:pPr>
              <a:t>‹#›</a:t>
            </a:fld>
            <a:endParaRPr lang="en-GB" altLang="en-US"/>
          </a:p>
        </p:txBody>
      </p:sp>
    </p:spTree>
    <p:extLst>
      <p:ext uri="{BB962C8B-B14F-4D97-AF65-F5344CB8AC3E}">
        <p14:creationId xmlns:p14="http://schemas.microsoft.com/office/powerpoint/2010/main" val="4026583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2AC3C177-E4D4-651B-E139-5748B562A390}"/>
              </a:ext>
            </a:extLst>
          </p:cNvPr>
          <p:cNvSpPr>
            <a:spLocks/>
          </p:cNvSpPr>
          <p:nvPr/>
        </p:nvSpPr>
        <p:spPr bwMode="auto">
          <a:xfrm flipV="1">
            <a:off x="0" y="3167063"/>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6AAA9D7C-D12E-4956-4966-80DE6F30BB70}"/>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F589D2EB-95D0-D3A4-D8AC-04F6B0C96D0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AA9B9D6-591C-98FA-DE9B-89C44F7B44B7}"/>
              </a:ext>
            </a:extLst>
          </p:cNvPr>
          <p:cNvSpPr>
            <a:spLocks noGrp="1"/>
          </p:cNvSpPr>
          <p:nvPr>
            <p:ph type="sldNum" sz="quarter" idx="12"/>
          </p:nvPr>
        </p:nvSpPr>
        <p:spPr>
          <a:xfrm>
            <a:off x="511175" y="3244850"/>
            <a:ext cx="585788" cy="365125"/>
          </a:xfrm>
        </p:spPr>
        <p:txBody>
          <a:bodyPr/>
          <a:lstStyle>
            <a:lvl1pPr>
              <a:defRPr/>
            </a:lvl1pPr>
          </a:lstStyle>
          <a:p>
            <a:pPr>
              <a:defRPr/>
            </a:pPr>
            <a:fld id="{B047E8E2-AE5C-49A7-8BA0-837AD33498CA}" type="slidenum">
              <a:rPr lang="en-GB" altLang="en-US"/>
              <a:pPr>
                <a:defRPr/>
              </a:pPr>
              <a:t>‹#›</a:t>
            </a:fld>
            <a:endParaRPr lang="en-GB" altLang="en-US"/>
          </a:p>
        </p:txBody>
      </p:sp>
    </p:spTree>
    <p:extLst>
      <p:ext uri="{BB962C8B-B14F-4D97-AF65-F5344CB8AC3E}">
        <p14:creationId xmlns:p14="http://schemas.microsoft.com/office/powerpoint/2010/main" val="3454332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9A5750D8-B466-FE59-B008-0D45941F8618}"/>
              </a:ext>
            </a:extLst>
          </p:cNvPr>
          <p:cNvSpPr>
            <a:spLocks/>
          </p:cNvSpPr>
          <p:nvPr/>
        </p:nvSpPr>
        <p:spPr bwMode="auto">
          <a:xfrm flipV="1">
            <a:off x="0" y="3167063"/>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 name="TextBox 7">
            <a:extLst>
              <a:ext uri="{FF2B5EF4-FFF2-40B4-BE49-F238E27FC236}">
                <a16:creationId xmlns:a16="http://schemas.microsoft.com/office/drawing/2014/main" id="{C613ACD8-38B5-0F91-F3AC-9E235E01CF0D}"/>
              </a:ext>
            </a:extLst>
          </p:cNvPr>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8000">
                <a:solidFill>
                  <a:schemeClr val="accent1"/>
                </a:solidFill>
                <a:latin typeface="Arial" panose="020B0604020202020204" pitchFamily="34" charset="0"/>
              </a:rPr>
              <a:t>“</a:t>
            </a:r>
          </a:p>
        </p:txBody>
      </p:sp>
      <p:sp>
        <p:nvSpPr>
          <p:cNvPr id="6" name="TextBox 8">
            <a:extLst>
              <a:ext uri="{FF2B5EF4-FFF2-40B4-BE49-F238E27FC236}">
                <a16:creationId xmlns:a16="http://schemas.microsoft.com/office/drawing/2014/main" id="{006A4CB5-E320-BA1C-9478-6637D47B4310}"/>
              </a:ext>
            </a:extLst>
          </p:cNvPr>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8000">
                <a:solidFill>
                  <a:schemeClr val="accent1"/>
                </a:solidFill>
                <a:latin typeface="Arial" panose="020B0604020202020204" pitchFamily="34" charset="0"/>
              </a:rPr>
              <a:t>”</a:t>
            </a:r>
          </a:p>
        </p:txBody>
      </p:sp>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0128384F-B032-BE02-6B86-7410F6385362}"/>
              </a:ext>
            </a:extLst>
          </p:cNvPr>
          <p:cNvSpPr>
            <a:spLocks noGrp="1"/>
          </p:cNvSpPr>
          <p:nvPr>
            <p:ph type="dt" sz="half" idx="14"/>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783835D4-923F-BA98-49E0-5395171E9638}"/>
              </a:ext>
            </a:extLst>
          </p:cNvPr>
          <p:cNvSpPr>
            <a:spLocks noGrp="1"/>
          </p:cNvSpPr>
          <p:nvPr>
            <p:ph type="ftr" sz="quarter" idx="15"/>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3514A152-813A-885C-1E94-1BDA8DE6B2E0}"/>
              </a:ext>
            </a:extLst>
          </p:cNvPr>
          <p:cNvSpPr>
            <a:spLocks noGrp="1"/>
          </p:cNvSpPr>
          <p:nvPr>
            <p:ph type="sldNum" sz="quarter" idx="16"/>
          </p:nvPr>
        </p:nvSpPr>
        <p:spPr>
          <a:xfrm>
            <a:off x="511175" y="3244850"/>
            <a:ext cx="585788" cy="365125"/>
          </a:xfrm>
        </p:spPr>
        <p:txBody>
          <a:bodyPr/>
          <a:lstStyle>
            <a:lvl1pPr>
              <a:defRPr/>
            </a:lvl1pPr>
          </a:lstStyle>
          <a:p>
            <a:pPr>
              <a:defRPr/>
            </a:pPr>
            <a:fld id="{9A3F5E5B-79AD-46DB-A1B3-0E23D034E06C}" type="slidenum">
              <a:rPr lang="en-GB" altLang="en-US"/>
              <a:pPr>
                <a:defRPr/>
              </a:pPr>
              <a:t>‹#›</a:t>
            </a:fld>
            <a:endParaRPr lang="en-GB" altLang="en-US"/>
          </a:p>
        </p:txBody>
      </p:sp>
    </p:spTree>
    <p:extLst>
      <p:ext uri="{BB962C8B-B14F-4D97-AF65-F5344CB8AC3E}">
        <p14:creationId xmlns:p14="http://schemas.microsoft.com/office/powerpoint/2010/main" val="2947995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BBDBE453-DAA2-EDC0-26BC-27260060AC12}"/>
              </a:ext>
            </a:extLst>
          </p:cNvPr>
          <p:cNvSpPr>
            <a:spLocks/>
          </p:cNvSpPr>
          <p:nvPr/>
        </p:nvSpPr>
        <p:spPr bwMode="auto">
          <a:xfrm flipV="1">
            <a:off x="0" y="4910138"/>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6F009602-0E16-D939-0EAD-410F5A86F16D}"/>
              </a:ext>
            </a:extLst>
          </p:cNvPr>
          <p:cNvSpPr>
            <a:spLocks noGrp="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CF0238AD-9EF3-1871-3DFB-A5129FCD772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CDAB957E-00E9-4FC3-9EA4-2814DE68BA58}"/>
              </a:ext>
            </a:extLst>
          </p:cNvPr>
          <p:cNvSpPr>
            <a:spLocks noGrp="1"/>
          </p:cNvSpPr>
          <p:nvPr>
            <p:ph type="sldNum" sz="quarter" idx="12"/>
          </p:nvPr>
        </p:nvSpPr>
        <p:spPr>
          <a:xfrm>
            <a:off x="511175" y="4983163"/>
            <a:ext cx="585788" cy="365125"/>
          </a:xfrm>
        </p:spPr>
        <p:txBody>
          <a:bodyPr/>
          <a:lstStyle>
            <a:lvl1pPr>
              <a:defRPr/>
            </a:lvl1pPr>
          </a:lstStyle>
          <a:p>
            <a:pPr>
              <a:defRPr/>
            </a:pPr>
            <a:fld id="{D9C0B719-7400-49FA-9D1A-A6C8B02A77C6}" type="slidenum">
              <a:rPr lang="en-GB" altLang="en-US"/>
              <a:pPr>
                <a:defRPr/>
              </a:pPr>
              <a:t>‹#›</a:t>
            </a:fld>
            <a:endParaRPr lang="en-GB" altLang="en-US"/>
          </a:p>
        </p:txBody>
      </p:sp>
    </p:spTree>
    <p:extLst>
      <p:ext uri="{BB962C8B-B14F-4D97-AF65-F5344CB8AC3E}">
        <p14:creationId xmlns:p14="http://schemas.microsoft.com/office/powerpoint/2010/main" val="162232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DABDDE93-6E9E-E0A8-5A99-C9A75515DB6F}"/>
              </a:ext>
            </a:extLst>
          </p:cNvPr>
          <p:cNvSpPr>
            <a:spLocks/>
          </p:cNvSpPr>
          <p:nvPr/>
        </p:nvSpPr>
        <p:spPr bwMode="auto">
          <a:xfrm flipV="1">
            <a:off x="0" y="4910138"/>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 name="TextBox 7">
            <a:extLst>
              <a:ext uri="{FF2B5EF4-FFF2-40B4-BE49-F238E27FC236}">
                <a16:creationId xmlns:a16="http://schemas.microsoft.com/office/drawing/2014/main" id="{E40E0A2A-C12C-B781-7F33-26AAE543E452}"/>
              </a:ext>
            </a:extLst>
          </p:cNvPr>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8000">
                <a:solidFill>
                  <a:schemeClr val="accent1"/>
                </a:solidFill>
                <a:latin typeface="Arial" panose="020B0604020202020204" pitchFamily="34" charset="0"/>
              </a:rPr>
              <a:t>“</a:t>
            </a:r>
          </a:p>
        </p:txBody>
      </p:sp>
      <p:sp>
        <p:nvSpPr>
          <p:cNvPr id="5" name="TextBox 8">
            <a:extLst>
              <a:ext uri="{FF2B5EF4-FFF2-40B4-BE49-F238E27FC236}">
                <a16:creationId xmlns:a16="http://schemas.microsoft.com/office/drawing/2014/main" id="{2FFD49BD-D131-857C-07FC-75F7304C1706}"/>
              </a:ext>
            </a:extLst>
          </p:cNvPr>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8000">
                <a:solidFill>
                  <a:schemeClr val="accent1"/>
                </a:solidFill>
                <a:latin typeface="Arial" panose="020B0604020202020204" pitchFamily="34" charset="0"/>
              </a:rPr>
              <a:t>”</a:t>
            </a:r>
          </a:p>
        </p:txBody>
      </p:sp>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a:extLst>
              <a:ext uri="{FF2B5EF4-FFF2-40B4-BE49-F238E27FC236}">
                <a16:creationId xmlns:a16="http://schemas.microsoft.com/office/drawing/2014/main" id="{99BE8A63-4B64-132E-593D-F78F3817C39A}"/>
              </a:ext>
            </a:extLst>
          </p:cNvPr>
          <p:cNvSpPr>
            <a:spLocks noGrp="1"/>
          </p:cNvSpPr>
          <p:nvPr>
            <p:ph type="dt" sz="half" idx="14"/>
          </p:nvPr>
        </p:nvSpPr>
        <p:spPr/>
        <p:txBody>
          <a:bodyPr/>
          <a:lstStyle>
            <a:lvl1pPr>
              <a:defRPr/>
            </a:lvl1pPr>
          </a:lstStyle>
          <a:p>
            <a:pPr>
              <a:defRPr/>
            </a:pPr>
            <a:endParaRPr lang="en-GB"/>
          </a:p>
        </p:txBody>
      </p:sp>
      <p:sp>
        <p:nvSpPr>
          <p:cNvPr id="7" name="Footer Placeholder 5">
            <a:extLst>
              <a:ext uri="{FF2B5EF4-FFF2-40B4-BE49-F238E27FC236}">
                <a16:creationId xmlns:a16="http://schemas.microsoft.com/office/drawing/2014/main" id="{DE0FBB88-98E2-3175-D8EB-724A437D78A4}"/>
              </a:ext>
            </a:extLst>
          </p:cNvPr>
          <p:cNvSpPr>
            <a:spLocks noGrp="1"/>
          </p:cNvSpPr>
          <p:nvPr>
            <p:ph type="ftr" sz="quarter" idx="15"/>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977C7A24-29BD-8F2B-2C1F-9E181F52DD14}"/>
              </a:ext>
            </a:extLst>
          </p:cNvPr>
          <p:cNvSpPr>
            <a:spLocks noGrp="1"/>
          </p:cNvSpPr>
          <p:nvPr>
            <p:ph type="sldNum" sz="quarter" idx="16"/>
          </p:nvPr>
        </p:nvSpPr>
        <p:spPr>
          <a:xfrm>
            <a:off x="511175" y="4983163"/>
            <a:ext cx="585788" cy="365125"/>
          </a:xfrm>
        </p:spPr>
        <p:txBody>
          <a:bodyPr/>
          <a:lstStyle>
            <a:lvl1pPr>
              <a:defRPr/>
            </a:lvl1pPr>
          </a:lstStyle>
          <a:p>
            <a:pPr>
              <a:defRPr/>
            </a:pPr>
            <a:fld id="{9C4FD758-D65D-4444-B76A-28BF11B1FAF7}" type="slidenum">
              <a:rPr lang="en-GB" altLang="en-US"/>
              <a:pPr>
                <a:defRPr/>
              </a:pPr>
              <a:t>‹#›</a:t>
            </a:fld>
            <a:endParaRPr lang="en-GB" altLang="en-US"/>
          </a:p>
        </p:txBody>
      </p:sp>
    </p:spTree>
    <p:extLst>
      <p:ext uri="{BB962C8B-B14F-4D97-AF65-F5344CB8AC3E}">
        <p14:creationId xmlns:p14="http://schemas.microsoft.com/office/powerpoint/2010/main" val="1990166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4BAB93EB-D43E-5C11-59C5-5A66471BE9FF}"/>
              </a:ext>
            </a:extLst>
          </p:cNvPr>
          <p:cNvSpPr>
            <a:spLocks/>
          </p:cNvSpPr>
          <p:nvPr/>
        </p:nvSpPr>
        <p:spPr bwMode="auto">
          <a:xfrm flipV="1">
            <a:off x="0" y="4910138"/>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E2C2033C-7336-F11F-910F-C2EB5550A930}"/>
              </a:ext>
            </a:extLst>
          </p:cNvPr>
          <p:cNvSpPr>
            <a:spLocks noGrp="1"/>
          </p:cNvSpPr>
          <p:nvPr>
            <p:ph type="dt" sz="half" idx="14"/>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4ABD7612-E4E5-3188-0189-FFEC68459FA8}"/>
              </a:ext>
            </a:extLst>
          </p:cNvPr>
          <p:cNvSpPr>
            <a:spLocks noGrp="1"/>
          </p:cNvSpPr>
          <p:nvPr>
            <p:ph type="ftr" sz="quarter" idx="15"/>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EA068C1B-C424-D1E2-197C-59B5D3A2D5E0}"/>
              </a:ext>
            </a:extLst>
          </p:cNvPr>
          <p:cNvSpPr>
            <a:spLocks noGrp="1"/>
          </p:cNvSpPr>
          <p:nvPr>
            <p:ph type="sldNum" sz="quarter" idx="16"/>
          </p:nvPr>
        </p:nvSpPr>
        <p:spPr>
          <a:xfrm>
            <a:off x="511175" y="4983163"/>
            <a:ext cx="585788" cy="365125"/>
          </a:xfrm>
        </p:spPr>
        <p:txBody>
          <a:bodyPr/>
          <a:lstStyle>
            <a:lvl1pPr>
              <a:defRPr/>
            </a:lvl1pPr>
          </a:lstStyle>
          <a:p>
            <a:pPr>
              <a:defRPr/>
            </a:pPr>
            <a:fld id="{AAEDE018-7605-4ADD-A4EE-FB037A31D91E}" type="slidenum">
              <a:rPr lang="en-GB" altLang="en-US"/>
              <a:pPr>
                <a:defRPr/>
              </a:pPr>
              <a:t>‹#›</a:t>
            </a:fld>
            <a:endParaRPr lang="en-GB" altLang="en-US"/>
          </a:p>
        </p:txBody>
      </p:sp>
    </p:spTree>
    <p:extLst>
      <p:ext uri="{BB962C8B-B14F-4D97-AF65-F5344CB8AC3E}">
        <p14:creationId xmlns:p14="http://schemas.microsoft.com/office/powerpoint/2010/main" val="1466859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4A26B0BA-6703-87ED-0CAF-043E82634AC6}"/>
              </a:ext>
            </a:extLst>
          </p:cNvPr>
          <p:cNvSpPr>
            <a:spLocks/>
          </p:cNvSpPr>
          <p:nvPr/>
        </p:nvSpPr>
        <p:spPr bwMode="auto">
          <a:xfrm flipV="1">
            <a:off x="0" y="711200"/>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B739C88-52EA-A616-E21B-300D8CC10137}"/>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567355AE-6D9D-E663-8D54-24E33181A16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D3DBCAA-C2C9-413C-1447-BC489B55F137}"/>
              </a:ext>
            </a:extLst>
          </p:cNvPr>
          <p:cNvSpPr>
            <a:spLocks noGrp="1"/>
          </p:cNvSpPr>
          <p:nvPr>
            <p:ph type="sldNum" sz="quarter" idx="12"/>
          </p:nvPr>
        </p:nvSpPr>
        <p:spPr/>
        <p:txBody>
          <a:bodyPr/>
          <a:lstStyle>
            <a:lvl1pPr>
              <a:defRPr/>
            </a:lvl1pPr>
          </a:lstStyle>
          <a:p>
            <a:pPr>
              <a:defRPr/>
            </a:pPr>
            <a:fld id="{D9D72A34-A533-4D48-B5CB-AAF5782B6DB8}" type="slidenum">
              <a:rPr lang="en-GB" altLang="en-US"/>
              <a:pPr>
                <a:defRPr/>
              </a:pPr>
              <a:t>‹#›</a:t>
            </a:fld>
            <a:endParaRPr lang="en-GB" altLang="en-US"/>
          </a:p>
        </p:txBody>
      </p:sp>
    </p:spTree>
    <p:extLst>
      <p:ext uri="{BB962C8B-B14F-4D97-AF65-F5344CB8AC3E}">
        <p14:creationId xmlns:p14="http://schemas.microsoft.com/office/powerpoint/2010/main" val="492710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78663BB7-A924-6F08-ED56-E5BA5E86F366}"/>
              </a:ext>
            </a:extLst>
          </p:cNvPr>
          <p:cNvSpPr>
            <a:spLocks/>
          </p:cNvSpPr>
          <p:nvPr/>
        </p:nvSpPr>
        <p:spPr bwMode="auto">
          <a:xfrm flipV="1">
            <a:off x="0" y="711200"/>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BD8C7C4-A1E7-E8A4-0E49-F623E378CF62}"/>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79BEF71E-6D01-8509-98C8-140872A544B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26B969E-A35E-BF7E-1DF7-9F4DA4BE29A3}"/>
              </a:ext>
            </a:extLst>
          </p:cNvPr>
          <p:cNvSpPr>
            <a:spLocks noGrp="1"/>
          </p:cNvSpPr>
          <p:nvPr>
            <p:ph type="sldNum" sz="quarter" idx="12"/>
          </p:nvPr>
        </p:nvSpPr>
        <p:spPr/>
        <p:txBody>
          <a:bodyPr/>
          <a:lstStyle>
            <a:lvl1pPr>
              <a:defRPr/>
            </a:lvl1pPr>
          </a:lstStyle>
          <a:p>
            <a:pPr>
              <a:defRPr/>
            </a:pPr>
            <a:fld id="{3C33A531-BEAF-4625-B217-70B5871816B6}" type="slidenum">
              <a:rPr lang="en-GB" altLang="en-US"/>
              <a:pPr>
                <a:defRPr/>
              </a:pPr>
              <a:t>‹#›</a:t>
            </a:fld>
            <a:endParaRPr lang="en-GB" altLang="en-US"/>
          </a:p>
        </p:txBody>
      </p:sp>
    </p:spTree>
    <p:extLst>
      <p:ext uri="{BB962C8B-B14F-4D97-AF65-F5344CB8AC3E}">
        <p14:creationId xmlns:p14="http://schemas.microsoft.com/office/powerpoint/2010/main" val="3773892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23C85C56-EEED-7FEB-C5E8-DDEB1B77F85D}"/>
              </a:ext>
            </a:extLst>
          </p:cNvPr>
          <p:cNvSpPr>
            <a:spLocks/>
          </p:cNvSpPr>
          <p:nvPr/>
        </p:nvSpPr>
        <p:spPr bwMode="auto">
          <a:xfrm flipV="1">
            <a:off x="0" y="711200"/>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8EDE565-B6CB-A134-0AF4-E142881DD145}"/>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E8435F65-1797-E8C5-4F2B-10172E58583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D3EB978-E756-44EC-2378-E56A567CCA1E}"/>
              </a:ext>
            </a:extLst>
          </p:cNvPr>
          <p:cNvSpPr>
            <a:spLocks noGrp="1"/>
          </p:cNvSpPr>
          <p:nvPr>
            <p:ph type="sldNum" sz="quarter" idx="12"/>
          </p:nvPr>
        </p:nvSpPr>
        <p:spPr/>
        <p:txBody>
          <a:bodyPr/>
          <a:lstStyle>
            <a:lvl1pPr>
              <a:defRPr/>
            </a:lvl1pPr>
          </a:lstStyle>
          <a:p>
            <a:pPr>
              <a:defRPr/>
            </a:pPr>
            <a:fld id="{6D0435F9-A898-40D8-8C6D-C4FEE5026B5E}" type="slidenum">
              <a:rPr lang="en-GB" altLang="en-US"/>
              <a:pPr>
                <a:defRPr/>
              </a:pPr>
              <a:t>‹#›</a:t>
            </a:fld>
            <a:endParaRPr lang="en-GB" altLang="en-US"/>
          </a:p>
        </p:txBody>
      </p:sp>
    </p:spTree>
    <p:extLst>
      <p:ext uri="{BB962C8B-B14F-4D97-AF65-F5344CB8AC3E}">
        <p14:creationId xmlns:p14="http://schemas.microsoft.com/office/powerpoint/2010/main" val="3940753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3A979BDC-4E00-F8FE-8A0C-8728CEA153BC}"/>
              </a:ext>
            </a:extLst>
          </p:cNvPr>
          <p:cNvSpPr>
            <a:spLocks/>
          </p:cNvSpPr>
          <p:nvPr/>
        </p:nvSpPr>
        <p:spPr bwMode="auto">
          <a:xfrm flipV="1">
            <a:off x="0" y="3167063"/>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4AE2E462-066D-2371-E30E-66FB9A34FEE5}"/>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7550E949-CA5C-31FD-D5FE-0E1DB2F0F01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DCDBCDA-DDC2-1CA3-909C-3C89D0E3C19D}"/>
              </a:ext>
            </a:extLst>
          </p:cNvPr>
          <p:cNvSpPr>
            <a:spLocks noGrp="1"/>
          </p:cNvSpPr>
          <p:nvPr>
            <p:ph type="sldNum" sz="quarter" idx="12"/>
          </p:nvPr>
        </p:nvSpPr>
        <p:spPr>
          <a:xfrm>
            <a:off x="511175" y="3244850"/>
            <a:ext cx="585788" cy="365125"/>
          </a:xfrm>
        </p:spPr>
        <p:txBody>
          <a:bodyPr/>
          <a:lstStyle>
            <a:lvl1pPr>
              <a:defRPr/>
            </a:lvl1pPr>
          </a:lstStyle>
          <a:p>
            <a:pPr>
              <a:defRPr/>
            </a:pPr>
            <a:fld id="{F4074E6E-13B6-4B9B-8B97-F7324C06CD75}" type="slidenum">
              <a:rPr lang="en-GB" altLang="en-US"/>
              <a:pPr>
                <a:defRPr/>
              </a:pPr>
              <a:t>‹#›</a:t>
            </a:fld>
            <a:endParaRPr lang="en-GB" altLang="en-US"/>
          </a:p>
        </p:txBody>
      </p:sp>
    </p:spTree>
    <p:extLst>
      <p:ext uri="{BB962C8B-B14F-4D97-AF65-F5344CB8AC3E}">
        <p14:creationId xmlns:p14="http://schemas.microsoft.com/office/powerpoint/2010/main" val="295076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104C2D6D-69D0-486C-2E3E-687C9A1FBFF4}"/>
              </a:ext>
            </a:extLst>
          </p:cNvPr>
          <p:cNvSpPr>
            <a:spLocks/>
          </p:cNvSpPr>
          <p:nvPr/>
        </p:nvSpPr>
        <p:spPr bwMode="auto">
          <a:xfrm flipV="1">
            <a:off x="0" y="711200"/>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F57808D-2B65-3B61-8DF9-48B675467B3A}"/>
              </a:ext>
            </a:extLst>
          </p:cNvPr>
          <p:cNvSpPr>
            <a:spLocks noGrp="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5AFEC3CF-D411-7453-A14E-13F944C24BF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BB4C368-A09F-A4EA-3C65-9602BD1AF9C7}"/>
              </a:ext>
            </a:extLst>
          </p:cNvPr>
          <p:cNvSpPr>
            <a:spLocks noGrp="1"/>
          </p:cNvSpPr>
          <p:nvPr>
            <p:ph type="sldNum" sz="quarter" idx="12"/>
          </p:nvPr>
        </p:nvSpPr>
        <p:spPr/>
        <p:txBody>
          <a:bodyPr/>
          <a:lstStyle>
            <a:lvl1pPr>
              <a:defRPr/>
            </a:lvl1pPr>
          </a:lstStyle>
          <a:p>
            <a:pPr>
              <a:defRPr/>
            </a:pPr>
            <a:fld id="{A664FBC6-74FC-4B4F-9EDC-7CBC2713024E}" type="slidenum">
              <a:rPr lang="en-GB" altLang="en-US"/>
              <a:pPr>
                <a:defRPr/>
              </a:pPr>
              <a:t>‹#›</a:t>
            </a:fld>
            <a:endParaRPr lang="en-GB" altLang="en-US"/>
          </a:p>
        </p:txBody>
      </p:sp>
    </p:spTree>
    <p:extLst>
      <p:ext uri="{BB962C8B-B14F-4D97-AF65-F5344CB8AC3E}">
        <p14:creationId xmlns:p14="http://schemas.microsoft.com/office/powerpoint/2010/main" val="2031579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D5B4F334-0F40-5603-C600-50268B221EB9}"/>
              </a:ext>
            </a:extLst>
          </p:cNvPr>
          <p:cNvSpPr>
            <a:spLocks/>
          </p:cNvSpPr>
          <p:nvPr/>
        </p:nvSpPr>
        <p:spPr bwMode="auto">
          <a:xfrm flipV="1">
            <a:off x="0" y="711200"/>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8424DD14-708A-8421-6209-03FD4CCBFD7C}"/>
              </a:ext>
            </a:extLst>
          </p:cNvPr>
          <p:cNvSpPr>
            <a:spLocks noGrp="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60A7D252-6559-F3F6-9DCD-DF10AC1CADEA}"/>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D8D80F58-1E58-E369-08A6-0F01E93CC36E}"/>
              </a:ext>
            </a:extLst>
          </p:cNvPr>
          <p:cNvSpPr>
            <a:spLocks noGrp="1"/>
          </p:cNvSpPr>
          <p:nvPr>
            <p:ph type="sldNum" sz="quarter" idx="12"/>
          </p:nvPr>
        </p:nvSpPr>
        <p:spPr/>
        <p:txBody>
          <a:bodyPr/>
          <a:lstStyle>
            <a:lvl1pPr>
              <a:defRPr/>
            </a:lvl1pPr>
          </a:lstStyle>
          <a:p>
            <a:pPr>
              <a:defRPr/>
            </a:pPr>
            <a:fld id="{9DEDF2EC-53C5-4439-870B-074B785F0D04}" type="slidenum">
              <a:rPr lang="en-GB" altLang="en-US"/>
              <a:pPr>
                <a:defRPr/>
              </a:pPr>
              <a:t>‹#›</a:t>
            </a:fld>
            <a:endParaRPr lang="en-GB" altLang="en-US"/>
          </a:p>
        </p:txBody>
      </p:sp>
    </p:spTree>
    <p:extLst>
      <p:ext uri="{BB962C8B-B14F-4D97-AF65-F5344CB8AC3E}">
        <p14:creationId xmlns:p14="http://schemas.microsoft.com/office/powerpoint/2010/main" val="617875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0145F335-532B-1D43-496A-5C2380E769F8}"/>
              </a:ext>
            </a:extLst>
          </p:cNvPr>
          <p:cNvSpPr>
            <a:spLocks/>
          </p:cNvSpPr>
          <p:nvPr/>
        </p:nvSpPr>
        <p:spPr bwMode="auto">
          <a:xfrm flipV="1">
            <a:off x="0" y="711200"/>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881AB6D9-6E40-72F7-6CB4-F4DD65706F67}"/>
              </a:ext>
            </a:extLst>
          </p:cNvPr>
          <p:cNvSpPr>
            <a:spLocks noGrp="1"/>
          </p:cNvSpPr>
          <p:nvPr>
            <p:ph type="dt" sz="half" idx="10"/>
          </p:nvPr>
        </p:nvSpPr>
        <p:spPr/>
        <p:txBody>
          <a:bodyPr/>
          <a:lstStyle>
            <a:lvl1pPr>
              <a:defRPr/>
            </a:lvl1pPr>
          </a:lstStyle>
          <a:p>
            <a:pPr>
              <a:defRPr/>
            </a:pPr>
            <a:endParaRPr lang="en-GB"/>
          </a:p>
        </p:txBody>
      </p:sp>
      <p:sp>
        <p:nvSpPr>
          <p:cNvPr id="5" name="Footer Placeholder 3">
            <a:extLst>
              <a:ext uri="{FF2B5EF4-FFF2-40B4-BE49-F238E27FC236}">
                <a16:creationId xmlns:a16="http://schemas.microsoft.com/office/drawing/2014/main" id="{FFBC93CD-7A70-6D85-D966-9C0986D9A15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4">
            <a:extLst>
              <a:ext uri="{FF2B5EF4-FFF2-40B4-BE49-F238E27FC236}">
                <a16:creationId xmlns:a16="http://schemas.microsoft.com/office/drawing/2014/main" id="{873462DD-AB94-2116-213B-E349F284FC57}"/>
              </a:ext>
            </a:extLst>
          </p:cNvPr>
          <p:cNvSpPr>
            <a:spLocks noGrp="1"/>
          </p:cNvSpPr>
          <p:nvPr>
            <p:ph type="sldNum" sz="quarter" idx="12"/>
          </p:nvPr>
        </p:nvSpPr>
        <p:spPr/>
        <p:txBody>
          <a:bodyPr/>
          <a:lstStyle>
            <a:lvl1pPr>
              <a:defRPr/>
            </a:lvl1pPr>
          </a:lstStyle>
          <a:p>
            <a:pPr>
              <a:defRPr/>
            </a:pPr>
            <a:fld id="{50BCC7C3-4EA1-46B0-BBBA-3A1C7D577195}" type="slidenum">
              <a:rPr lang="en-GB" altLang="en-US"/>
              <a:pPr>
                <a:defRPr/>
              </a:pPr>
              <a:t>‹#›</a:t>
            </a:fld>
            <a:endParaRPr lang="en-GB" altLang="en-US"/>
          </a:p>
        </p:txBody>
      </p:sp>
    </p:spTree>
    <p:extLst>
      <p:ext uri="{BB962C8B-B14F-4D97-AF65-F5344CB8AC3E}">
        <p14:creationId xmlns:p14="http://schemas.microsoft.com/office/powerpoint/2010/main" val="2311207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35E4A342-B96D-F540-76ED-74E26E31F432}"/>
              </a:ext>
            </a:extLst>
          </p:cNvPr>
          <p:cNvSpPr>
            <a:spLocks/>
          </p:cNvSpPr>
          <p:nvPr/>
        </p:nvSpPr>
        <p:spPr bwMode="auto">
          <a:xfrm flipV="1">
            <a:off x="0" y="711200"/>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 name="Date Placeholder 1">
            <a:extLst>
              <a:ext uri="{FF2B5EF4-FFF2-40B4-BE49-F238E27FC236}">
                <a16:creationId xmlns:a16="http://schemas.microsoft.com/office/drawing/2014/main" id="{AEF1E4C1-9C22-A7F1-BB83-4F5A17851DA1}"/>
              </a:ext>
            </a:extLst>
          </p:cNvPr>
          <p:cNvSpPr>
            <a:spLocks noGrp="1"/>
          </p:cNvSpPr>
          <p:nvPr>
            <p:ph type="dt" sz="half" idx="10"/>
          </p:nvPr>
        </p:nvSpPr>
        <p:spPr/>
        <p:txBody>
          <a:bodyPr/>
          <a:lstStyle>
            <a:lvl1pPr>
              <a:defRPr/>
            </a:lvl1pPr>
          </a:lstStyle>
          <a:p>
            <a:pPr>
              <a:defRPr/>
            </a:pPr>
            <a:endParaRPr lang="en-GB"/>
          </a:p>
        </p:txBody>
      </p:sp>
      <p:sp>
        <p:nvSpPr>
          <p:cNvPr id="4" name="Footer Placeholder 2">
            <a:extLst>
              <a:ext uri="{FF2B5EF4-FFF2-40B4-BE49-F238E27FC236}">
                <a16:creationId xmlns:a16="http://schemas.microsoft.com/office/drawing/2014/main" id="{1220E4B9-692D-A216-0DC8-11F64ABCA14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3">
            <a:extLst>
              <a:ext uri="{FF2B5EF4-FFF2-40B4-BE49-F238E27FC236}">
                <a16:creationId xmlns:a16="http://schemas.microsoft.com/office/drawing/2014/main" id="{1B0CFFDD-6ED3-95AD-19F6-09B5A9F7CAB4}"/>
              </a:ext>
            </a:extLst>
          </p:cNvPr>
          <p:cNvSpPr>
            <a:spLocks noGrp="1"/>
          </p:cNvSpPr>
          <p:nvPr>
            <p:ph type="sldNum" sz="quarter" idx="12"/>
          </p:nvPr>
        </p:nvSpPr>
        <p:spPr/>
        <p:txBody>
          <a:bodyPr/>
          <a:lstStyle>
            <a:lvl1pPr>
              <a:defRPr/>
            </a:lvl1pPr>
          </a:lstStyle>
          <a:p>
            <a:pPr>
              <a:defRPr/>
            </a:pPr>
            <a:fld id="{E9950C13-48C5-4E7C-9D6E-BC2DC9E05289}" type="slidenum">
              <a:rPr lang="en-GB" altLang="en-US"/>
              <a:pPr>
                <a:defRPr/>
              </a:pPr>
              <a:t>‹#›</a:t>
            </a:fld>
            <a:endParaRPr lang="en-GB" altLang="en-US"/>
          </a:p>
        </p:txBody>
      </p:sp>
    </p:spTree>
    <p:extLst>
      <p:ext uri="{BB962C8B-B14F-4D97-AF65-F5344CB8AC3E}">
        <p14:creationId xmlns:p14="http://schemas.microsoft.com/office/powerpoint/2010/main" val="32604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E6B4BF99-AD4C-2942-017D-2EADBE1211A3}"/>
              </a:ext>
            </a:extLst>
          </p:cNvPr>
          <p:cNvSpPr>
            <a:spLocks/>
          </p:cNvSpPr>
          <p:nvPr/>
        </p:nvSpPr>
        <p:spPr bwMode="auto">
          <a:xfrm flipV="1">
            <a:off x="0" y="711200"/>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1689235E-301C-8E9F-F515-9D660491690C}"/>
              </a:ext>
            </a:extLst>
          </p:cNvPr>
          <p:cNvSpPr>
            <a:spLocks noGrp="1"/>
          </p:cNvSpPr>
          <p:nvPr>
            <p:ph type="dt" sz="half" idx="10"/>
          </p:nvPr>
        </p:nvSpPr>
        <p:spPr/>
        <p:txBody>
          <a:bodyPr/>
          <a:lstStyle>
            <a:lvl1pPr>
              <a:defRPr/>
            </a:lvl1pPr>
          </a:lstStyle>
          <a:p>
            <a:pPr>
              <a:defRPr/>
            </a:pPr>
            <a:endParaRPr lang="en-GB"/>
          </a:p>
        </p:txBody>
      </p:sp>
      <p:sp>
        <p:nvSpPr>
          <p:cNvPr id="7" name="Footer Placeholder 5">
            <a:extLst>
              <a:ext uri="{FF2B5EF4-FFF2-40B4-BE49-F238E27FC236}">
                <a16:creationId xmlns:a16="http://schemas.microsoft.com/office/drawing/2014/main" id="{5EE547FF-3CBE-1B8E-AED5-FD9E54CC50FF}"/>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A22C35A7-1A6F-5D69-44A9-A4A8CCFF8BF0}"/>
              </a:ext>
            </a:extLst>
          </p:cNvPr>
          <p:cNvSpPr>
            <a:spLocks noGrp="1"/>
          </p:cNvSpPr>
          <p:nvPr>
            <p:ph type="sldNum" sz="quarter" idx="12"/>
          </p:nvPr>
        </p:nvSpPr>
        <p:spPr/>
        <p:txBody>
          <a:bodyPr/>
          <a:lstStyle>
            <a:lvl1pPr>
              <a:defRPr/>
            </a:lvl1pPr>
          </a:lstStyle>
          <a:p>
            <a:pPr>
              <a:defRPr/>
            </a:pPr>
            <a:fld id="{E8A4FC6A-83CF-40E8-B8B0-D147B87915B7}" type="slidenum">
              <a:rPr lang="en-GB" altLang="en-US"/>
              <a:pPr>
                <a:defRPr/>
              </a:pPr>
              <a:t>‹#›</a:t>
            </a:fld>
            <a:endParaRPr lang="en-GB" altLang="en-US"/>
          </a:p>
        </p:txBody>
      </p:sp>
    </p:spTree>
    <p:extLst>
      <p:ext uri="{BB962C8B-B14F-4D97-AF65-F5344CB8AC3E}">
        <p14:creationId xmlns:p14="http://schemas.microsoft.com/office/powerpoint/2010/main" val="1858898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D37EE999-CA86-2697-2F87-E91827F7375D}"/>
              </a:ext>
            </a:extLst>
          </p:cNvPr>
          <p:cNvSpPr>
            <a:spLocks/>
          </p:cNvSpPr>
          <p:nvPr/>
        </p:nvSpPr>
        <p:spPr bwMode="auto">
          <a:xfrm flipV="1">
            <a:off x="0" y="4910138"/>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6B40BA67-08A0-2D59-84C9-75DCC45B4DBE}"/>
              </a:ext>
            </a:extLst>
          </p:cNvPr>
          <p:cNvSpPr>
            <a:spLocks noGrp="1"/>
          </p:cNvSpPr>
          <p:nvPr>
            <p:ph type="dt" sz="half" idx="10"/>
          </p:nvPr>
        </p:nvSpPr>
        <p:spPr/>
        <p:txBody>
          <a:bodyPr/>
          <a:lstStyle>
            <a:lvl1pPr>
              <a:defRPr/>
            </a:lvl1pPr>
          </a:lstStyle>
          <a:p>
            <a:pPr>
              <a:defRPr/>
            </a:pPr>
            <a:endParaRPr lang="en-GB"/>
          </a:p>
        </p:txBody>
      </p:sp>
      <p:sp>
        <p:nvSpPr>
          <p:cNvPr id="7" name="Footer Placeholder 5">
            <a:extLst>
              <a:ext uri="{FF2B5EF4-FFF2-40B4-BE49-F238E27FC236}">
                <a16:creationId xmlns:a16="http://schemas.microsoft.com/office/drawing/2014/main" id="{0B22C38B-C6A7-E417-1787-4A35397E787A}"/>
              </a:ext>
            </a:extLst>
          </p:cNvPr>
          <p:cNvSpPr>
            <a:spLocks noGrp="1"/>
          </p:cNvSpPr>
          <p:nvPr>
            <p:ph type="ftr" sz="quarter" idx="11"/>
          </p:nvPr>
        </p:nvSpPr>
        <p:spPr/>
        <p:txBody>
          <a:bodyPr/>
          <a:lstStyle>
            <a:lvl1pPr>
              <a:defRPr dirty="0"/>
            </a:lvl1pPr>
          </a:lstStyle>
          <a:p>
            <a:pPr>
              <a:defRPr/>
            </a:pPr>
            <a:endParaRPr lang="en-US"/>
          </a:p>
        </p:txBody>
      </p:sp>
      <p:sp>
        <p:nvSpPr>
          <p:cNvPr id="8" name="Slide Number Placeholder 6">
            <a:extLst>
              <a:ext uri="{FF2B5EF4-FFF2-40B4-BE49-F238E27FC236}">
                <a16:creationId xmlns:a16="http://schemas.microsoft.com/office/drawing/2014/main" id="{28A1BC32-7BBB-1988-C5FD-AA54C697102B}"/>
              </a:ext>
            </a:extLst>
          </p:cNvPr>
          <p:cNvSpPr>
            <a:spLocks noGrp="1"/>
          </p:cNvSpPr>
          <p:nvPr>
            <p:ph type="sldNum" sz="quarter" idx="12"/>
          </p:nvPr>
        </p:nvSpPr>
        <p:spPr>
          <a:xfrm>
            <a:off x="511175" y="4983163"/>
            <a:ext cx="585788" cy="365125"/>
          </a:xfrm>
        </p:spPr>
        <p:txBody>
          <a:bodyPr/>
          <a:lstStyle>
            <a:lvl1pPr>
              <a:defRPr/>
            </a:lvl1pPr>
          </a:lstStyle>
          <a:p>
            <a:pPr>
              <a:defRPr/>
            </a:pPr>
            <a:fld id="{A5B7113F-E96C-48E5-8469-CB45DC9C06FD}" type="slidenum">
              <a:rPr lang="en-GB" altLang="en-US"/>
              <a:pPr>
                <a:defRPr/>
              </a:pPr>
              <a:t>‹#›</a:t>
            </a:fld>
            <a:endParaRPr lang="en-GB" altLang="en-US"/>
          </a:p>
        </p:txBody>
      </p:sp>
    </p:spTree>
    <p:extLst>
      <p:ext uri="{BB962C8B-B14F-4D97-AF65-F5344CB8AC3E}">
        <p14:creationId xmlns:p14="http://schemas.microsoft.com/office/powerpoint/2010/main" val="69226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35">
            <a:extLst>
              <a:ext uri="{FF2B5EF4-FFF2-40B4-BE49-F238E27FC236}">
                <a16:creationId xmlns:a16="http://schemas.microsoft.com/office/drawing/2014/main" id="{74812D9B-4174-D247-1D2C-9C5C4CE3AE86}"/>
              </a:ext>
            </a:extLst>
          </p:cNvPr>
          <p:cNvGrpSpPr>
            <a:grpSpLocks/>
          </p:cNvGrpSpPr>
          <p:nvPr/>
        </p:nvGrpSpPr>
        <p:grpSpPr bwMode="auto">
          <a:xfrm>
            <a:off x="0" y="228600"/>
            <a:ext cx="1981200" cy="6638925"/>
            <a:chOff x="2487613" y="285750"/>
            <a:chExt cx="2428875" cy="5654676"/>
          </a:xfrm>
        </p:grpSpPr>
        <p:sp>
          <p:nvSpPr>
            <p:cNvPr id="1046" name="Freeform 11">
              <a:extLst>
                <a:ext uri="{FF2B5EF4-FFF2-40B4-BE49-F238E27FC236}">
                  <a16:creationId xmlns:a16="http://schemas.microsoft.com/office/drawing/2014/main" id="{68E72C29-C084-4F4D-B1D6-908776BD9381}"/>
                </a:ext>
              </a:extLst>
            </p:cNvPr>
            <p:cNvSpPr>
              <a:spLocks/>
            </p:cNvSpPr>
            <p:nvPr/>
          </p:nvSpPr>
          <p:spPr bwMode="auto">
            <a:xfrm>
              <a:off x="2487613" y="2284413"/>
              <a:ext cx="85725" cy="533400"/>
            </a:xfrm>
            <a:custGeom>
              <a:avLst/>
              <a:gdLst>
                <a:gd name="T0" fmla="*/ 22 w 22"/>
                <a:gd name="T1" fmla="*/ 136 h 136"/>
                <a:gd name="T2" fmla="*/ 17 w 22"/>
                <a:gd name="T3" fmla="*/ 80 h 136"/>
                <a:gd name="T4" fmla="*/ 0 w 22"/>
                <a:gd name="T5" fmla="*/ 0 h 136"/>
                <a:gd name="T6" fmla="*/ 0 w 22"/>
                <a:gd name="T7" fmla="*/ 35 h 136"/>
                <a:gd name="T8" fmla="*/ 20 w 22"/>
                <a:gd name="T9" fmla="*/ 124 h 136"/>
                <a:gd name="T10" fmla="*/ 22 w 22"/>
                <a:gd name="T11" fmla="*/ 136 h 136"/>
              </a:gdLst>
              <a:ahLst/>
              <a:cxnLst>
                <a:cxn ang="0">
                  <a:pos x="T0" y="T1"/>
                </a:cxn>
                <a:cxn ang="0">
                  <a:pos x="T2" y="T3"/>
                </a:cxn>
                <a:cxn ang="0">
                  <a:pos x="T4" y="T5"/>
                </a:cxn>
                <a:cxn ang="0">
                  <a:pos x="T6" y="T7"/>
                </a:cxn>
                <a:cxn ang="0">
                  <a:pos x="T8" y="T9"/>
                </a:cxn>
                <a:cxn ang="0">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7" name="Freeform 12">
              <a:extLst>
                <a:ext uri="{FF2B5EF4-FFF2-40B4-BE49-F238E27FC236}">
                  <a16:creationId xmlns:a16="http://schemas.microsoft.com/office/drawing/2014/main" id="{E68524BA-7BE4-0996-3A00-2FCD85B10846}"/>
                </a:ext>
              </a:extLst>
            </p:cNvPr>
            <p:cNvSpPr>
              <a:spLocks/>
            </p:cNvSpPr>
            <p:nvPr/>
          </p:nvSpPr>
          <p:spPr bwMode="auto">
            <a:xfrm>
              <a:off x="2597151" y="2779713"/>
              <a:ext cx="550863" cy="1978025"/>
            </a:xfrm>
            <a:custGeom>
              <a:avLst/>
              <a:gdLst>
                <a:gd name="T0" fmla="*/ 86 w 140"/>
                <a:gd name="T1" fmla="*/ 350 h 504"/>
                <a:gd name="T2" fmla="*/ 139 w 140"/>
                <a:gd name="T3" fmla="*/ 504 h 504"/>
                <a:gd name="T4" fmla="*/ 140 w 140"/>
                <a:gd name="T5" fmla="*/ 478 h 504"/>
                <a:gd name="T6" fmla="*/ 95 w 140"/>
                <a:gd name="T7" fmla="*/ 347 h 504"/>
                <a:gd name="T8" fmla="*/ 0 w 140"/>
                <a:gd name="T9" fmla="*/ 0 h 504"/>
                <a:gd name="T10" fmla="*/ 6 w 140"/>
                <a:gd name="T11" fmla="*/ 61 h 504"/>
                <a:gd name="T12" fmla="*/ 86 w 140"/>
                <a:gd name="T13" fmla="*/ 350 h 504"/>
              </a:gdLst>
              <a:ahLst/>
              <a:cxnLst>
                <a:cxn ang="0">
                  <a:pos x="T0" y="T1"/>
                </a:cxn>
                <a:cxn ang="0">
                  <a:pos x="T2" y="T3"/>
                </a:cxn>
                <a:cxn ang="0">
                  <a:pos x="T4" y="T5"/>
                </a:cxn>
                <a:cxn ang="0">
                  <a:pos x="T6" y="T7"/>
                </a:cxn>
                <a:cxn ang="0">
                  <a:pos x="T8" y="T9"/>
                </a:cxn>
                <a:cxn ang="0">
                  <a:pos x="T10" y="T11"/>
                </a:cxn>
                <a:cxn ang="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8" name="Freeform 13">
              <a:extLst>
                <a:ext uri="{FF2B5EF4-FFF2-40B4-BE49-F238E27FC236}">
                  <a16:creationId xmlns:a16="http://schemas.microsoft.com/office/drawing/2014/main" id="{C14803E5-9684-72CF-93E8-EEF63EE8BD09}"/>
                </a:ext>
              </a:extLst>
            </p:cNvPr>
            <p:cNvSpPr>
              <a:spLocks/>
            </p:cNvSpPr>
            <p:nvPr/>
          </p:nvSpPr>
          <p:spPr bwMode="auto">
            <a:xfrm>
              <a:off x="3175001" y="4730750"/>
              <a:ext cx="519113" cy="1209675"/>
            </a:xfrm>
            <a:custGeom>
              <a:avLst/>
              <a:gdLst>
                <a:gd name="T0" fmla="*/ 8 w 132"/>
                <a:gd name="T1" fmla="*/ 22 h 308"/>
                <a:gd name="T2" fmla="*/ 0 w 132"/>
                <a:gd name="T3" fmla="*/ 0 h 308"/>
                <a:gd name="T4" fmla="*/ 0 w 132"/>
                <a:gd name="T5" fmla="*/ 29 h 308"/>
                <a:gd name="T6" fmla="*/ 68 w 132"/>
                <a:gd name="T7" fmla="*/ 194 h 308"/>
                <a:gd name="T8" fmla="*/ 123 w 132"/>
                <a:gd name="T9" fmla="*/ 308 h 308"/>
                <a:gd name="T10" fmla="*/ 132 w 132"/>
                <a:gd name="T11" fmla="*/ 308 h 308"/>
                <a:gd name="T12" fmla="*/ 77 w 132"/>
                <a:gd name="T13" fmla="*/ 190 h 308"/>
                <a:gd name="T14" fmla="*/ 8 w 132"/>
                <a:gd name="T15" fmla="*/ 22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9" name="Freeform 14">
              <a:extLst>
                <a:ext uri="{FF2B5EF4-FFF2-40B4-BE49-F238E27FC236}">
                  <a16:creationId xmlns:a16="http://schemas.microsoft.com/office/drawing/2014/main" id="{F053E8FE-0611-C059-347F-5245C0CC07F5}"/>
                </a:ext>
              </a:extLst>
            </p:cNvPr>
            <p:cNvSpPr>
              <a:spLocks/>
            </p:cNvSpPr>
            <p:nvPr/>
          </p:nvSpPr>
          <p:spPr bwMode="auto">
            <a:xfrm>
              <a:off x="3305176" y="5630863"/>
              <a:ext cx="146050" cy="309563"/>
            </a:xfrm>
            <a:custGeom>
              <a:avLst/>
              <a:gdLst>
                <a:gd name="T0" fmla="*/ 28 w 37"/>
                <a:gd name="T1" fmla="*/ 79 h 79"/>
                <a:gd name="T2" fmla="*/ 37 w 37"/>
                <a:gd name="T3" fmla="*/ 79 h 79"/>
                <a:gd name="T4" fmla="*/ 0 w 37"/>
                <a:gd name="T5" fmla="*/ 0 h 79"/>
                <a:gd name="T6" fmla="*/ 28 w 37"/>
                <a:gd name="T7" fmla="*/ 79 h 79"/>
              </a:gdLst>
              <a:ahLst/>
              <a:cxnLst>
                <a:cxn ang="0">
                  <a:pos x="T0" y="T1"/>
                </a:cxn>
                <a:cxn ang="0">
                  <a:pos x="T2" y="T3"/>
                </a:cxn>
                <a:cxn ang="0">
                  <a:pos x="T4" y="T5"/>
                </a:cxn>
                <a:cxn ang="0">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0" name="Freeform 15">
              <a:extLst>
                <a:ext uri="{FF2B5EF4-FFF2-40B4-BE49-F238E27FC236}">
                  <a16:creationId xmlns:a16="http://schemas.microsoft.com/office/drawing/2014/main" id="{1BADB6C9-6B7B-8B94-7D12-AA66590F9632}"/>
                </a:ext>
              </a:extLst>
            </p:cNvPr>
            <p:cNvSpPr>
              <a:spLocks/>
            </p:cNvSpPr>
            <p:nvPr/>
          </p:nvSpPr>
          <p:spPr bwMode="auto">
            <a:xfrm>
              <a:off x="2573338" y="2817813"/>
              <a:ext cx="700088" cy="2835275"/>
            </a:xfrm>
            <a:custGeom>
              <a:avLst/>
              <a:gdLst>
                <a:gd name="T0" fmla="*/ 162 w 178"/>
                <a:gd name="T1" fmla="*/ 660 h 722"/>
                <a:gd name="T2" fmla="*/ 116 w 178"/>
                <a:gd name="T3" fmla="*/ 534 h 722"/>
                <a:gd name="T4" fmla="*/ 40 w 178"/>
                <a:gd name="T5" fmla="*/ 236 h 722"/>
                <a:gd name="T6" fmla="*/ 12 w 178"/>
                <a:gd name="T7" fmla="*/ 51 h 722"/>
                <a:gd name="T8" fmla="*/ 0 w 178"/>
                <a:gd name="T9" fmla="*/ 0 h 722"/>
                <a:gd name="T10" fmla="*/ 33 w 178"/>
                <a:gd name="T11" fmla="*/ 237 h 722"/>
                <a:gd name="T12" fmla="*/ 107 w 178"/>
                <a:gd name="T13" fmla="*/ 537 h 722"/>
                <a:gd name="T14" fmla="*/ 160 w 178"/>
                <a:gd name="T15" fmla="*/ 681 h 722"/>
                <a:gd name="T16" fmla="*/ 178 w 178"/>
                <a:gd name="T17" fmla="*/ 722 h 722"/>
                <a:gd name="T18" fmla="*/ 174 w 178"/>
                <a:gd name="T19" fmla="*/ 708 h 722"/>
                <a:gd name="T20" fmla="*/ 162 w 178"/>
                <a:gd name="T21" fmla="*/ 66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1" name="Freeform 16">
              <a:extLst>
                <a:ext uri="{FF2B5EF4-FFF2-40B4-BE49-F238E27FC236}">
                  <a16:creationId xmlns:a16="http://schemas.microsoft.com/office/drawing/2014/main" id="{9DCCD22E-A616-2C0E-B2D7-7E4ECA52AE02}"/>
                </a:ext>
              </a:extLst>
            </p:cNvPr>
            <p:cNvSpPr>
              <a:spLocks/>
            </p:cNvSpPr>
            <p:nvPr/>
          </p:nvSpPr>
          <p:spPr bwMode="auto">
            <a:xfrm>
              <a:off x="2506663" y="285750"/>
              <a:ext cx="90488" cy="2493963"/>
            </a:xfrm>
            <a:custGeom>
              <a:avLst/>
              <a:gdLst>
                <a:gd name="T0" fmla="*/ 11 w 23"/>
                <a:gd name="T1" fmla="*/ 577 h 635"/>
                <a:gd name="T2" fmla="*/ 12 w 23"/>
                <a:gd name="T3" fmla="*/ 589 h 635"/>
                <a:gd name="T4" fmla="*/ 22 w 23"/>
                <a:gd name="T5" fmla="*/ 632 h 635"/>
                <a:gd name="T6" fmla="*/ 23 w 23"/>
                <a:gd name="T7" fmla="*/ 635 h 635"/>
                <a:gd name="T8" fmla="*/ 17 w 23"/>
                <a:gd name="T9" fmla="*/ 576 h 635"/>
                <a:gd name="T10" fmla="*/ 5 w 23"/>
                <a:gd name="T11" fmla="*/ 269 h 635"/>
                <a:gd name="T12" fmla="*/ 15 w 23"/>
                <a:gd name="T13" fmla="*/ 0 h 635"/>
                <a:gd name="T14" fmla="*/ 12 w 23"/>
                <a:gd name="T15" fmla="*/ 0 h 635"/>
                <a:gd name="T16" fmla="*/ 1 w 23"/>
                <a:gd name="T17" fmla="*/ 269 h 635"/>
                <a:gd name="T18" fmla="*/ 11 w 23"/>
                <a:gd name="T19" fmla="*/ 57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2" name="Freeform 17">
              <a:extLst>
                <a:ext uri="{FF2B5EF4-FFF2-40B4-BE49-F238E27FC236}">
                  <a16:creationId xmlns:a16="http://schemas.microsoft.com/office/drawing/2014/main" id="{D78CBB26-69A1-673B-F2D1-C0F27BE3682D}"/>
                </a:ext>
              </a:extLst>
            </p:cNvPr>
            <p:cNvSpPr>
              <a:spLocks/>
            </p:cNvSpPr>
            <p:nvPr/>
          </p:nvSpPr>
          <p:spPr bwMode="auto">
            <a:xfrm>
              <a:off x="2554288" y="2598738"/>
              <a:ext cx="66675" cy="420688"/>
            </a:xfrm>
            <a:custGeom>
              <a:avLst/>
              <a:gdLst>
                <a:gd name="T0" fmla="*/ 0 w 17"/>
                <a:gd name="T1" fmla="*/ 0 h 107"/>
                <a:gd name="T2" fmla="*/ 5 w 17"/>
                <a:gd name="T3" fmla="*/ 56 h 107"/>
                <a:gd name="T4" fmla="*/ 17 w 17"/>
                <a:gd name="T5" fmla="*/ 107 h 107"/>
                <a:gd name="T6" fmla="*/ 11 w 17"/>
                <a:gd name="T7" fmla="*/ 46 h 107"/>
                <a:gd name="T8" fmla="*/ 10 w 17"/>
                <a:gd name="T9" fmla="*/ 43 h 107"/>
                <a:gd name="T10" fmla="*/ 0 w 17"/>
                <a:gd name="T11" fmla="*/ 0 h 107"/>
              </a:gdLst>
              <a:ahLst/>
              <a:cxnLst>
                <a:cxn ang="0">
                  <a:pos x="T0" y="T1"/>
                </a:cxn>
                <a:cxn ang="0">
                  <a:pos x="T2" y="T3"/>
                </a:cxn>
                <a:cxn ang="0">
                  <a:pos x="T4" y="T5"/>
                </a:cxn>
                <a:cxn ang="0">
                  <a:pos x="T6" y="T7"/>
                </a:cxn>
                <a:cxn ang="0">
                  <a:pos x="T8" y="T9"/>
                </a:cxn>
                <a:cxn ang="0">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3" name="Freeform 18">
              <a:extLst>
                <a:ext uri="{FF2B5EF4-FFF2-40B4-BE49-F238E27FC236}">
                  <a16:creationId xmlns:a16="http://schemas.microsoft.com/office/drawing/2014/main" id="{6F98742D-1479-DB31-DC4D-252EE8E7A24A}"/>
                </a:ext>
              </a:extLst>
            </p:cNvPr>
            <p:cNvSpPr>
              <a:spLocks/>
            </p:cNvSpPr>
            <p:nvPr/>
          </p:nvSpPr>
          <p:spPr bwMode="auto">
            <a:xfrm>
              <a:off x="3143251" y="4757738"/>
              <a:ext cx="161925" cy="873125"/>
            </a:xfrm>
            <a:custGeom>
              <a:avLst/>
              <a:gdLst>
                <a:gd name="T0" fmla="*/ 0 w 41"/>
                <a:gd name="T1" fmla="*/ 0 h 222"/>
                <a:gd name="T2" fmla="*/ 5 w 41"/>
                <a:gd name="T3" fmla="*/ 93 h 222"/>
                <a:gd name="T4" fmla="*/ 17 w 41"/>
                <a:gd name="T5" fmla="*/ 166 h 222"/>
                <a:gd name="T6" fmla="*/ 24 w 41"/>
                <a:gd name="T7" fmla="*/ 184 h 222"/>
                <a:gd name="T8" fmla="*/ 41 w 41"/>
                <a:gd name="T9" fmla="*/ 222 h 222"/>
                <a:gd name="T10" fmla="*/ 38 w 41"/>
                <a:gd name="T11" fmla="*/ 212 h 222"/>
                <a:gd name="T12" fmla="*/ 13 w 41"/>
                <a:gd name="T13" fmla="*/ 92 h 222"/>
                <a:gd name="T14" fmla="*/ 8 w 41"/>
                <a:gd name="T15" fmla="*/ 22 h 222"/>
                <a:gd name="T16" fmla="*/ 7 w 41"/>
                <a:gd name="T17" fmla="*/ 18 h 222"/>
                <a:gd name="T18" fmla="*/ 0 w 41"/>
                <a:gd name="T1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4" name="Freeform 19">
              <a:extLst>
                <a:ext uri="{FF2B5EF4-FFF2-40B4-BE49-F238E27FC236}">
                  <a16:creationId xmlns:a16="http://schemas.microsoft.com/office/drawing/2014/main" id="{6DFA8BF4-ABD1-823B-34DB-530E8C336806}"/>
                </a:ext>
              </a:extLst>
            </p:cNvPr>
            <p:cNvSpPr>
              <a:spLocks/>
            </p:cNvSpPr>
            <p:nvPr/>
          </p:nvSpPr>
          <p:spPr bwMode="auto">
            <a:xfrm>
              <a:off x="3148013" y="1282700"/>
              <a:ext cx="1768475" cy="3448050"/>
            </a:xfrm>
            <a:custGeom>
              <a:avLst/>
              <a:gdLst>
                <a:gd name="T0" fmla="*/ 7 w 450"/>
                <a:gd name="T1" fmla="*/ 854 h 878"/>
                <a:gd name="T2" fmla="*/ 50 w 450"/>
                <a:gd name="T3" fmla="*/ 613 h 878"/>
                <a:gd name="T4" fmla="*/ 149 w 450"/>
                <a:gd name="T5" fmla="*/ 388 h 878"/>
                <a:gd name="T6" fmla="*/ 285 w 450"/>
                <a:gd name="T7" fmla="*/ 183 h 878"/>
                <a:gd name="T8" fmla="*/ 364 w 450"/>
                <a:gd name="T9" fmla="*/ 89 h 878"/>
                <a:gd name="T10" fmla="*/ 406 w 450"/>
                <a:gd name="T11" fmla="*/ 44 h 878"/>
                <a:gd name="T12" fmla="*/ 450 w 450"/>
                <a:gd name="T13" fmla="*/ 1 h 878"/>
                <a:gd name="T14" fmla="*/ 450 w 450"/>
                <a:gd name="T15" fmla="*/ 0 h 878"/>
                <a:gd name="T16" fmla="*/ 405 w 450"/>
                <a:gd name="T17" fmla="*/ 43 h 878"/>
                <a:gd name="T18" fmla="*/ 363 w 450"/>
                <a:gd name="T19" fmla="*/ 88 h 878"/>
                <a:gd name="T20" fmla="*/ 283 w 450"/>
                <a:gd name="T21" fmla="*/ 181 h 878"/>
                <a:gd name="T22" fmla="*/ 145 w 450"/>
                <a:gd name="T23" fmla="*/ 386 h 878"/>
                <a:gd name="T24" fmla="*/ 45 w 450"/>
                <a:gd name="T25" fmla="*/ 611 h 878"/>
                <a:gd name="T26" fmla="*/ 0 w 450"/>
                <a:gd name="T27" fmla="*/ 854 h 878"/>
                <a:gd name="T28" fmla="*/ 0 w 450"/>
                <a:gd name="T29" fmla="*/ 859 h 878"/>
                <a:gd name="T30" fmla="*/ 7 w 450"/>
                <a:gd name="T31" fmla="*/ 878 h 878"/>
                <a:gd name="T32" fmla="*/ 7 w 450"/>
                <a:gd name="T33" fmla="*/ 854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5" name="Freeform 20">
              <a:extLst>
                <a:ext uri="{FF2B5EF4-FFF2-40B4-BE49-F238E27FC236}">
                  <a16:creationId xmlns:a16="http://schemas.microsoft.com/office/drawing/2014/main" id="{5667016E-A537-1A99-C519-89FFC525758D}"/>
                </a:ext>
              </a:extLst>
            </p:cNvPr>
            <p:cNvSpPr>
              <a:spLocks/>
            </p:cNvSpPr>
            <p:nvPr/>
          </p:nvSpPr>
          <p:spPr bwMode="auto">
            <a:xfrm>
              <a:off x="3273426" y="5653088"/>
              <a:ext cx="138113" cy="287338"/>
            </a:xfrm>
            <a:custGeom>
              <a:avLst/>
              <a:gdLst>
                <a:gd name="T0" fmla="*/ 0 w 35"/>
                <a:gd name="T1" fmla="*/ 0 h 73"/>
                <a:gd name="T2" fmla="*/ 26 w 35"/>
                <a:gd name="T3" fmla="*/ 73 h 73"/>
                <a:gd name="T4" fmla="*/ 35 w 35"/>
                <a:gd name="T5" fmla="*/ 73 h 73"/>
                <a:gd name="T6" fmla="*/ 0 w 35"/>
                <a:gd name="T7" fmla="*/ 0 h 73"/>
              </a:gdLst>
              <a:ahLst/>
              <a:cxnLst>
                <a:cxn ang="0">
                  <a:pos x="T0" y="T1"/>
                </a:cxn>
                <a:cxn ang="0">
                  <a:pos x="T2" y="T3"/>
                </a:cxn>
                <a:cxn ang="0">
                  <a:pos x="T4" y="T5"/>
                </a:cxn>
                <a:cxn ang="0">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6" name="Freeform 21">
              <a:extLst>
                <a:ext uri="{FF2B5EF4-FFF2-40B4-BE49-F238E27FC236}">
                  <a16:creationId xmlns:a16="http://schemas.microsoft.com/office/drawing/2014/main" id="{D6031171-D52B-1415-AB29-F537E5F2D10F}"/>
                </a:ext>
              </a:extLst>
            </p:cNvPr>
            <p:cNvSpPr>
              <a:spLocks/>
            </p:cNvSpPr>
            <p:nvPr/>
          </p:nvSpPr>
          <p:spPr bwMode="auto">
            <a:xfrm>
              <a:off x="3143251" y="4656138"/>
              <a:ext cx="31750" cy="188913"/>
            </a:xfrm>
            <a:custGeom>
              <a:avLst/>
              <a:gdLst>
                <a:gd name="T0" fmla="*/ 7 w 8"/>
                <a:gd name="T1" fmla="*/ 44 h 48"/>
                <a:gd name="T2" fmla="*/ 8 w 8"/>
                <a:gd name="T3" fmla="*/ 48 h 48"/>
                <a:gd name="T4" fmla="*/ 8 w 8"/>
                <a:gd name="T5" fmla="*/ 19 h 48"/>
                <a:gd name="T6" fmla="*/ 1 w 8"/>
                <a:gd name="T7" fmla="*/ 0 h 48"/>
                <a:gd name="T8" fmla="*/ 0 w 8"/>
                <a:gd name="T9" fmla="*/ 26 h 48"/>
                <a:gd name="T10" fmla="*/ 7 w 8"/>
                <a:gd name="T11" fmla="*/ 44 h 48"/>
              </a:gdLst>
              <a:ahLst/>
              <a:cxnLst>
                <a:cxn ang="0">
                  <a:pos x="T0" y="T1"/>
                </a:cxn>
                <a:cxn ang="0">
                  <a:pos x="T2" y="T3"/>
                </a:cxn>
                <a:cxn ang="0">
                  <a:pos x="T4" y="T5"/>
                </a:cxn>
                <a:cxn ang="0">
                  <a:pos x="T6" y="T7"/>
                </a:cxn>
                <a:cxn ang="0">
                  <a:pos x="T8" y="T9"/>
                </a:cxn>
                <a:cxn ang="0">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7" name="Freeform 22">
              <a:extLst>
                <a:ext uri="{FF2B5EF4-FFF2-40B4-BE49-F238E27FC236}">
                  <a16:creationId xmlns:a16="http://schemas.microsoft.com/office/drawing/2014/main" id="{3627383C-AE74-1AFC-3831-C44D692644AC}"/>
                </a:ext>
              </a:extLst>
            </p:cNvPr>
            <p:cNvSpPr>
              <a:spLocks/>
            </p:cNvSpPr>
            <p:nvPr/>
          </p:nvSpPr>
          <p:spPr bwMode="auto">
            <a:xfrm>
              <a:off x="3211513" y="5410200"/>
              <a:ext cx="203200" cy="530225"/>
            </a:xfrm>
            <a:custGeom>
              <a:avLst/>
              <a:gdLst>
                <a:gd name="T0" fmla="*/ 7 w 52"/>
                <a:gd name="T1" fmla="*/ 18 h 135"/>
                <a:gd name="T2" fmla="*/ 0 w 52"/>
                <a:gd name="T3" fmla="*/ 0 h 135"/>
                <a:gd name="T4" fmla="*/ 12 w 52"/>
                <a:gd name="T5" fmla="*/ 48 h 135"/>
                <a:gd name="T6" fmla="*/ 16 w 52"/>
                <a:gd name="T7" fmla="*/ 62 h 135"/>
                <a:gd name="T8" fmla="*/ 51 w 52"/>
                <a:gd name="T9" fmla="*/ 135 h 135"/>
                <a:gd name="T10" fmla="*/ 52 w 52"/>
                <a:gd name="T11" fmla="*/ 135 h 135"/>
                <a:gd name="T12" fmla="*/ 24 w 52"/>
                <a:gd name="T13" fmla="*/ 56 h 135"/>
                <a:gd name="T14" fmla="*/ 7 w 52"/>
                <a:gd name="T15" fmla="*/ 18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027" name="Group 48">
            <a:extLst>
              <a:ext uri="{FF2B5EF4-FFF2-40B4-BE49-F238E27FC236}">
                <a16:creationId xmlns:a16="http://schemas.microsoft.com/office/drawing/2014/main" id="{1FB9BC9A-0869-A0DA-DBBB-39E5934E2A3D}"/>
              </a:ext>
            </a:extLst>
          </p:cNvPr>
          <p:cNvGrpSpPr>
            <a:grpSpLocks/>
          </p:cNvGrpSpPr>
          <p:nvPr/>
        </p:nvGrpSpPr>
        <p:grpSpPr bwMode="auto">
          <a:xfrm>
            <a:off x="20638" y="0"/>
            <a:ext cx="1952625" cy="6853238"/>
            <a:chOff x="6627813" y="195717"/>
            <a:chExt cx="1952625" cy="5678034"/>
          </a:xfrm>
        </p:grpSpPr>
        <p:sp>
          <p:nvSpPr>
            <p:cNvPr id="1034" name="Freeform 27">
              <a:extLst>
                <a:ext uri="{FF2B5EF4-FFF2-40B4-BE49-F238E27FC236}">
                  <a16:creationId xmlns:a16="http://schemas.microsoft.com/office/drawing/2014/main" id="{166B894C-55E6-7244-0F10-0632FCCA670F}"/>
                </a:ext>
              </a:extLst>
            </p:cNvPr>
            <p:cNvSpPr>
              <a:spLocks/>
            </p:cNvSpPr>
            <p:nvPr/>
          </p:nvSpPr>
          <p:spPr bwMode="auto">
            <a:xfrm>
              <a:off x="6627813" y="195717"/>
              <a:ext cx="409575" cy="3646488"/>
            </a:xfrm>
            <a:custGeom>
              <a:avLst/>
              <a:gdLst>
                <a:gd name="T0" fmla="*/ 7 w 103"/>
                <a:gd name="T1" fmla="*/ 210 h 920"/>
                <a:gd name="T2" fmla="*/ 26 w 103"/>
                <a:gd name="T3" fmla="*/ 445 h 920"/>
                <a:gd name="T4" fmla="*/ 57 w 103"/>
                <a:gd name="T5" fmla="*/ 679 h 920"/>
                <a:gd name="T6" fmla="*/ 101 w 103"/>
                <a:gd name="T7" fmla="*/ 911 h 920"/>
                <a:gd name="T8" fmla="*/ 103 w 103"/>
                <a:gd name="T9" fmla="*/ 920 h 920"/>
                <a:gd name="T10" fmla="*/ 99 w 103"/>
                <a:gd name="T11" fmla="*/ 874 h 920"/>
                <a:gd name="T12" fmla="*/ 99 w 103"/>
                <a:gd name="T13" fmla="*/ 866 h 920"/>
                <a:gd name="T14" fmla="*/ 63 w 103"/>
                <a:gd name="T15" fmla="*/ 678 h 920"/>
                <a:gd name="T16" fmla="*/ 30 w 103"/>
                <a:gd name="T17" fmla="*/ 444 h 920"/>
                <a:gd name="T18" fmla="*/ 9 w 103"/>
                <a:gd name="T19" fmla="*/ 209 h 920"/>
                <a:gd name="T20" fmla="*/ 3 w 103"/>
                <a:gd name="T21" fmla="*/ 92 h 920"/>
                <a:gd name="T22" fmla="*/ 1 w 103"/>
                <a:gd name="T23" fmla="*/ 0 h 920"/>
                <a:gd name="T24" fmla="*/ 0 w 103"/>
                <a:gd name="T25" fmla="*/ 0 h 920"/>
                <a:gd name="T26" fmla="*/ 1 w 103"/>
                <a:gd name="T27" fmla="*/ 92 h 920"/>
                <a:gd name="T28" fmla="*/ 7 w 103"/>
                <a:gd name="T29" fmla="*/ 21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5" name="Freeform 28">
              <a:extLst>
                <a:ext uri="{FF2B5EF4-FFF2-40B4-BE49-F238E27FC236}">
                  <a16:creationId xmlns:a16="http://schemas.microsoft.com/office/drawing/2014/main" id="{2F9D4660-0138-30ED-88FC-6192E1B7602A}"/>
                </a:ext>
              </a:extLst>
            </p:cNvPr>
            <p:cNvSpPr>
              <a:spLocks/>
            </p:cNvSpPr>
            <p:nvPr/>
          </p:nvSpPr>
          <p:spPr bwMode="auto">
            <a:xfrm>
              <a:off x="7061201" y="3771900"/>
              <a:ext cx="350838" cy="1309688"/>
            </a:xfrm>
            <a:custGeom>
              <a:avLst/>
              <a:gdLst>
                <a:gd name="T0" fmla="*/ 53 w 88"/>
                <a:gd name="T1" fmla="*/ 229 h 330"/>
                <a:gd name="T2" fmla="*/ 88 w 88"/>
                <a:gd name="T3" fmla="*/ 330 h 330"/>
                <a:gd name="T4" fmla="*/ 88 w 88"/>
                <a:gd name="T5" fmla="*/ 308 h 330"/>
                <a:gd name="T6" fmla="*/ 88 w 88"/>
                <a:gd name="T7" fmla="*/ 304 h 330"/>
                <a:gd name="T8" fmla="*/ 62 w 88"/>
                <a:gd name="T9" fmla="*/ 226 h 330"/>
                <a:gd name="T10" fmla="*/ 0 w 88"/>
                <a:gd name="T11" fmla="*/ 0 h 330"/>
                <a:gd name="T12" fmla="*/ 7 w 88"/>
                <a:gd name="T13" fmla="*/ 63 h 330"/>
                <a:gd name="T14" fmla="*/ 53 w 88"/>
                <a:gd name="T15" fmla="*/ 229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6" name="Freeform 29">
              <a:extLst>
                <a:ext uri="{FF2B5EF4-FFF2-40B4-BE49-F238E27FC236}">
                  <a16:creationId xmlns:a16="http://schemas.microsoft.com/office/drawing/2014/main" id="{E94E986E-18AD-EEBF-55E5-16A545E8C502}"/>
                </a:ext>
              </a:extLst>
            </p:cNvPr>
            <p:cNvSpPr>
              <a:spLocks/>
            </p:cNvSpPr>
            <p:nvPr/>
          </p:nvSpPr>
          <p:spPr bwMode="auto">
            <a:xfrm>
              <a:off x="7439026" y="5053013"/>
              <a:ext cx="357188" cy="820738"/>
            </a:xfrm>
            <a:custGeom>
              <a:avLst/>
              <a:gdLst>
                <a:gd name="T0" fmla="*/ 6 w 90"/>
                <a:gd name="T1" fmla="*/ 15 h 207"/>
                <a:gd name="T2" fmla="*/ 0 w 90"/>
                <a:gd name="T3" fmla="*/ 0 h 207"/>
                <a:gd name="T4" fmla="*/ 1 w 90"/>
                <a:gd name="T5" fmla="*/ 29 h 207"/>
                <a:gd name="T6" fmla="*/ 42 w 90"/>
                <a:gd name="T7" fmla="*/ 127 h 207"/>
                <a:gd name="T8" fmla="*/ 80 w 90"/>
                <a:gd name="T9" fmla="*/ 207 h 207"/>
                <a:gd name="T10" fmla="*/ 90 w 90"/>
                <a:gd name="T11" fmla="*/ 207 h 207"/>
                <a:gd name="T12" fmla="*/ 50 w 90"/>
                <a:gd name="T13" fmla="*/ 123 h 207"/>
                <a:gd name="T14" fmla="*/ 6 w 90"/>
                <a:gd name="T15" fmla="*/ 15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7" name="Freeform 30">
              <a:extLst>
                <a:ext uri="{FF2B5EF4-FFF2-40B4-BE49-F238E27FC236}">
                  <a16:creationId xmlns:a16="http://schemas.microsoft.com/office/drawing/2014/main" id="{EDD62084-8501-90F4-9506-7D349FB2A7A9}"/>
                </a:ext>
              </a:extLst>
            </p:cNvPr>
            <p:cNvSpPr>
              <a:spLocks/>
            </p:cNvSpPr>
            <p:nvPr/>
          </p:nvSpPr>
          <p:spPr bwMode="auto">
            <a:xfrm>
              <a:off x="7037388" y="3811588"/>
              <a:ext cx="457200" cy="1852613"/>
            </a:xfrm>
            <a:custGeom>
              <a:avLst/>
              <a:gdLst>
                <a:gd name="T0" fmla="*/ 101 w 115"/>
                <a:gd name="T1" fmla="*/ 409 h 467"/>
                <a:gd name="T2" fmla="*/ 78 w 115"/>
                <a:gd name="T3" fmla="*/ 344 h 467"/>
                <a:gd name="T4" fmla="*/ 29 w 115"/>
                <a:gd name="T5" fmla="*/ 151 h 467"/>
                <a:gd name="T6" fmla="*/ 13 w 115"/>
                <a:gd name="T7" fmla="*/ 53 h 467"/>
                <a:gd name="T8" fmla="*/ 0 w 115"/>
                <a:gd name="T9" fmla="*/ 0 h 467"/>
                <a:gd name="T10" fmla="*/ 21 w 115"/>
                <a:gd name="T11" fmla="*/ 152 h 467"/>
                <a:gd name="T12" fmla="*/ 69 w 115"/>
                <a:gd name="T13" fmla="*/ 347 h 467"/>
                <a:gd name="T14" fmla="*/ 103 w 115"/>
                <a:gd name="T15" fmla="*/ 441 h 467"/>
                <a:gd name="T16" fmla="*/ 115 w 115"/>
                <a:gd name="T17" fmla="*/ 467 h 467"/>
                <a:gd name="T18" fmla="*/ 112 w 115"/>
                <a:gd name="T19" fmla="*/ 458 h 467"/>
                <a:gd name="T20" fmla="*/ 101 w 115"/>
                <a:gd name="T21" fmla="*/ 40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8" name="Freeform 31">
              <a:extLst>
                <a:ext uri="{FF2B5EF4-FFF2-40B4-BE49-F238E27FC236}">
                  <a16:creationId xmlns:a16="http://schemas.microsoft.com/office/drawing/2014/main" id="{6E059A59-3B36-B566-814D-61FE61511370}"/>
                </a:ext>
              </a:extLst>
            </p:cNvPr>
            <p:cNvSpPr>
              <a:spLocks/>
            </p:cNvSpPr>
            <p:nvPr/>
          </p:nvSpPr>
          <p:spPr bwMode="auto">
            <a:xfrm>
              <a:off x="6992938" y="1263650"/>
              <a:ext cx="144463" cy="2508250"/>
            </a:xfrm>
            <a:custGeom>
              <a:avLst/>
              <a:gdLst>
                <a:gd name="T0" fmla="*/ 17 w 36"/>
                <a:gd name="T1" fmla="*/ 633 h 633"/>
                <a:gd name="T2" fmla="*/ 13 w 36"/>
                <a:gd name="T3" fmla="*/ 597 h 633"/>
                <a:gd name="T4" fmla="*/ 5 w 36"/>
                <a:gd name="T5" fmla="*/ 398 h 633"/>
                <a:gd name="T6" fmla="*/ 13 w 36"/>
                <a:gd name="T7" fmla="*/ 198 h 633"/>
                <a:gd name="T8" fmla="*/ 22 w 36"/>
                <a:gd name="T9" fmla="*/ 99 h 633"/>
                <a:gd name="T10" fmla="*/ 36 w 36"/>
                <a:gd name="T11" fmla="*/ 0 h 633"/>
                <a:gd name="T12" fmla="*/ 35 w 36"/>
                <a:gd name="T13" fmla="*/ 0 h 633"/>
                <a:gd name="T14" fmla="*/ 20 w 36"/>
                <a:gd name="T15" fmla="*/ 99 h 633"/>
                <a:gd name="T16" fmla="*/ 10 w 36"/>
                <a:gd name="T17" fmla="*/ 198 h 633"/>
                <a:gd name="T18" fmla="*/ 1 w 36"/>
                <a:gd name="T19" fmla="*/ 398 h 633"/>
                <a:gd name="T20" fmla="*/ 7 w 36"/>
                <a:gd name="T21" fmla="*/ 589 h 633"/>
                <a:gd name="T22" fmla="*/ 16 w 36"/>
                <a:gd name="T23" fmla="*/ 632 h 633"/>
                <a:gd name="T24" fmla="*/ 17 w 36"/>
                <a:gd name="T25"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9" name="Freeform 32">
              <a:extLst>
                <a:ext uri="{FF2B5EF4-FFF2-40B4-BE49-F238E27FC236}">
                  <a16:creationId xmlns:a16="http://schemas.microsoft.com/office/drawing/2014/main" id="{DCA3108F-68B9-3EE7-F97A-4F1C7163B750}"/>
                </a:ext>
              </a:extLst>
            </p:cNvPr>
            <p:cNvSpPr>
              <a:spLocks/>
            </p:cNvSpPr>
            <p:nvPr/>
          </p:nvSpPr>
          <p:spPr bwMode="auto">
            <a:xfrm>
              <a:off x="7526338" y="5640388"/>
              <a:ext cx="111125" cy="233363"/>
            </a:xfrm>
            <a:custGeom>
              <a:avLst/>
              <a:gdLst>
                <a:gd name="T0" fmla="*/ 22 w 28"/>
                <a:gd name="T1" fmla="*/ 59 h 59"/>
                <a:gd name="T2" fmla="*/ 28 w 28"/>
                <a:gd name="T3" fmla="*/ 59 h 59"/>
                <a:gd name="T4" fmla="*/ 0 w 28"/>
                <a:gd name="T5" fmla="*/ 0 h 59"/>
                <a:gd name="T6" fmla="*/ 22 w 28"/>
                <a:gd name="T7" fmla="*/ 59 h 59"/>
              </a:gdLst>
              <a:ahLst/>
              <a:cxnLst>
                <a:cxn ang="0">
                  <a:pos x="T0" y="T1"/>
                </a:cxn>
                <a:cxn ang="0">
                  <a:pos x="T2" y="T3"/>
                </a:cxn>
                <a:cxn ang="0">
                  <a:pos x="T4" y="T5"/>
                </a:cxn>
                <a:cxn ang="0">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0" name="Freeform 33">
              <a:extLst>
                <a:ext uri="{FF2B5EF4-FFF2-40B4-BE49-F238E27FC236}">
                  <a16:creationId xmlns:a16="http://schemas.microsoft.com/office/drawing/2014/main" id="{2B4BF9B1-E61F-26A4-8110-7A1C17B1C6AF}"/>
                </a:ext>
              </a:extLst>
            </p:cNvPr>
            <p:cNvSpPr>
              <a:spLocks/>
            </p:cNvSpPr>
            <p:nvPr/>
          </p:nvSpPr>
          <p:spPr bwMode="auto">
            <a:xfrm>
              <a:off x="7021513" y="3598863"/>
              <a:ext cx="68263" cy="423863"/>
            </a:xfrm>
            <a:custGeom>
              <a:avLst/>
              <a:gdLst>
                <a:gd name="T0" fmla="*/ 4 w 17"/>
                <a:gd name="T1" fmla="*/ 54 h 107"/>
                <a:gd name="T2" fmla="*/ 17 w 17"/>
                <a:gd name="T3" fmla="*/ 107 h 107"/>
                <a:gd name="T4" fmla="*/ 10 w 17"/>
                <a:gd name="T5" fmla="*/ 44 h 107"/>
                <a:gd name="T6" fmla="*/ 9 w 17"/>
                <a:gd name="T7" fmla="*/ 43 h 107"/>
                <a:gd name="T8" fmla="*/ 0 w 17"/>
                <a:gd name="T9" fmla="*/ 0 h 107"/>
                <a:gd name="T10" fmla="*/ 0 w 17"/>
                <a:gd name="T11" fmla="*/ 8 h 107"/>
                <a:gd name="T12" fmla="*/ 4 w 17"/>
                <a:gd name="T13" fmla="*/ 54 h 107"/>
              </a:gdLst>
              <a:ahLst/>
              <a:cxnLst>
                <a:cxn ang="0">
                  <a:pos x="T0" y="T1"/>
                </a:cxn>
                <a:cxn ang="0">
                  <a:pos x="T2" y="T3"/>
                </a:cxn>
                <a:cxn ang="0">
                  <a:pos x="T4" y="T5"/>
                </a:cxn>
                <a:cxn ang="0">
                  <a:pos x="T6" y="T7"/>
                </a:cxn>
                <a:cxn ang="0">
                  <a:pos x="T8" y="T9"/>
                </a:cxn>
                <a:cxn ang="0">
                  <a:pos x="T10" y="T11"/>
                </a:cxn>
                <a:cxn ang="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1" name="Freeform 34">
              <a:extLst>
                <a:ext uri="{FF2B5EF4-FFF2-40B4-BE49-F238E27FC236}">
                  <a16:creationId xmlns:a16="http://schemas.microsoft.com/office/drawing/2014/main" id="{F2E4FCA0-F431-8CEF-D722-63088802EA7F}"/>
                </a:ext>
              </a:extLst>
            </p:cNvPr>
            <p:cNvSpPr>
              <a:spLocks/>
            </p:cNvSpPr>
            <p:nvPr/>
          </p:nvSpPr>
          <p:spPr bwMode="auto">
            <a:xfrm>
              <a:off x="7412038" y="2801938"/>
              <a:ext cx="1168400" cy="2251075"/>
            </a:xfrm>
            <a:custGeom>
              <a:avLst/>
              <a:gdLst>
                <a:gd name="T0" fmla="*/ 8 w 294"/>
                <a:gd name="T1" fmla="*/ 553 h 568"/>
                <a:gd name="T2" fmla="*/ 35 w 294"/>
                <a:gd name="T3" fmla="*/ 397 h 568"/>
                <a:gd name="T4" fmla="*/ 99 w 294"/>
                <a:gd name="T5" fmla="*/ 252 h 568"/>
                <a:gd name="T6" fmla="*/ 187 w 294"/>
                <a:gd name="T7" fmla="*/ 119 h 568"/>
                <a:gd name="T8" fmla="*/ 238 w 294"/>
                <a:gd name="T9" fmla="*/ 58 h 568"/>
                <a:gd name="T10" fmla="*/ 265 w 294"/>
                <a:gd name="T11" fmla="*/ 28 h 568"/>
                <a:gd name="T12" fmla="*/ 294 w 294"/>
                <a:gd name="T13" fmla="*/ 0 h 568"/>
                <a:gd name="T14" fmla="*/ 293 w 294"/>
                <a:gd name="T15" fmla="*/ 0 h 568"/>
                <a:gd name="T16" fmla="*/ 264 w 294"/>
                <a:gd name="T17" fmla="*/ 27 h 568"/>
                <a:gd name="T18" fmla="*/ 237 w 294"/>
                <a:gd name="T19" fmla="*/ 56 h 568"/>
                <a:gd name="T20" fmla="*/ 185 w 294"/>
                <a:gd name="T21" fmla="*/ 117 h 568"/>
                <a:gd name="T22" fmla="*/ 95 w 294"/>
                <a:gd name="T23" fmla="*/ 249 h 568"/>
                <a:gd name="T24" fmla="*/ 30 w 294"/>
                <a:gd name="T25" fmla="*/ 396 h 568"/>
                <a:gd name="T26" fmla="*/ 0 w 294"/>
                <a:gd name="T27" fmla="*/ 549 h 568"/>
                <a:gd name="T28" fmla="*/ 7 w 294"/>
                <a:gd name="T29" fmla="*/ 568 h 568"/>
                <a:gd name="T30" fmla="*/ 8 w 294"/>
                <a:gd name="T31" fmla="*/ 55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2" name="Freeform 35">
              <a:extLst>
                <a:ext uri="{FF2B5EF4-FFF2-40B4-BE49-F238E27FC236}">
                  <a16:creationId xmlns:a16="http://schemas.microsoft.com/office/drawing/2014/main" id="{AABB6A83-E7E9-5236-60AE-2FE384FB590A}"/>
                </a:ext>
              </a:extLst>
            </p:cNvPr>
            <p:cNvSpPr>
              <a:spLocks/>
            </p:cNvSpPr>
            <p:nvPr/>
          </p:nvSpPr>
          <p:spPr bwMode="auto">
            <a:xfrm>
              <a:off x="7494588" y="5664200"/>
              <a:ext cx="100013" cy="209550"/>
            </a:xfrm>
            <a:custGeom>
              <a:avLst/>
              <a:gdLst>
                <a:gd name="T0" fmla="*/ 0 w 25"/>
                <a:gd name="T1" fmla="*/ 0 h 53"/>
                <a:gd name="T2" fmla="*/ 19 w 25"/>
                <a:gd name="T3" fmla="*/ 53 h 53"/>
                <a:gd name="T4" fmla="*/ 25 w 25"/>
                <a:gd name="T5" fmla="*/ 53 h 53"/>
                <a:gd name="T6" fmla="*/ 0 w 25"/>
                <a:gd name="T7" fmla="*/ 0 h 53"/>
              </a:gdLst>
              <a:ahLst/>
              <a:cxnLst>
                <a:cxn ang="0">
                  <a:pos x="T0" y="T1"/>
                </a:cxn>
                <a:cxn ang="0">
                  <a:pos x="T2" y="T3"/>
                </a:cxn>
                <a:cxn ang="0">
                  <a:pos x="T4" y="T5"/>
                </a:cxn>
                <a:cxn ang="0">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3" name="Freeform 36">
              <a:extLst>
                <a:ext uri="{FF2B5EF4-FFF2-40B4-BE49-F238E27FC236}">
                  <a16:creationId xmlns:a16="http://schemas.microsoft.com/office/drawing/2014/main" id="{FA8161E1-2349-CD3C-E306-75A164D82FB8}"/>
                </a:ext>
              </a:extLst>
            </p:cNvPr>
            <p:cNvSpPr>
              <a:spLocks/>
            </p:cNvSpPr>
            <p:nvPr/>
          </p:nvSpPr>
          <p:spPr bwMode="auto">
            <a:xfrm>
              <a:off x="7412038" y="5081588"/>
              <a:ext cx="114300" cy="558800"/>
            </a:xfrm>
            <a:custGeom>
              <a:avLst/>
              <a:gdLst>
                <a:gd name="T0" fmla="*/ 0 w 29"/>
                <a:gd name="T1" fmla="*/ 0 h 141"/>
                <a:gd name="T2" fmla="*/ 7 w 29"/>
                <a:gd name="T3" fmla="*/ 89 h 141"/>
                <a:gd name="T4" fmla="*/ 18 w 29"/>
                <a:gd name="T5" fmla="*/ 117 h 141"/>
                <a:gd name="T6" fmla="*/ 29 w 29"/>
                <a:gd name="T7" fmla="*/ 141 h 141"/>
                <a:gd name="T8" fmla="*/ 27 w 29"/>
                <a:gd name="T9" fmla="*/ 135 h 141"/>
                <a:gd name="T10" fmla="*/ 8 w 29"/>
                <a:gd name="T11" fmla="*/ 22 h 141"/>
                <a:gd name="T12" fmla="*/ 4 w 29"/>
                <a:gd name="T13" fmla="*/ 11 h 141"/>
                <a:gd name="T14" fmla="*/ 0 w 29"/>
                <a:gd name="T15" fmla="*/ 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4" name="Freeform 37">
              <a:extLst>
                <a:ext uri="{FF2B5EF4-FFF2-40B4-BE49-F238E27FC236}">
                  <a16:creationId xmlns:a16="http://schemas.microsoft.com/office/drawing/2014/main" id="{DCD38D5B-E7DB-BF59-043F-E87C01B78B0A}"/>
                </a:ext>
              </a:extLst>
            </p:cNvPr>
            <p:cNvSpPr>
              <a:spLocks/>
            </p:cNvSpPr>
            <p:nvPr/>
          </p:nvSpPr>
          <p:spPr bwMode="auto">
            <a:xfrm>
              <a:off x="7412038" y="4978400"/>
              <a:ext cx="31750" cy="188913"/>
            </a:xfrm>
            <a:custGeom>
              <a:avLst/>
              <a:gdLst>
                <a:gd name="T0" fmla="*/ 0 w 8"/>
                <a:gd name="T1" fmla="*/ 26 h 48"/>
                <a:gd name="T2" fmla="*/ 4 w 8"/>
                <a:gd name="T3" fmla="*/ 37 h 48"/>
                <a:gd name="T4" fmla="*/ 8 w 8"/>
                <a:gd name="T5" fmla="*/ 48 h 48"/>
                <a:gd name="T6" fmla="*/ 7 w 8"/>
                <a:gd name="T7" fmla="*/ 19 h 48"/>
                <a:gd name="T8" fmla="*/ 0 w 8"/>
                <a:gd name="T9" fmla="*/ 0 h 48"/>
                <a:gd name="T10" fmla="*/ 0 w 8"/>
                <a:gd name="T11" fmla="*/ 4 h 48"/>
                <a:gd name="T12" fmla="*/ 0 w 8"/>
                <a:gd name="T13" fmla="*/ 26 h 48"/>
              </a:gdLst>
              <a:ahLst/>
              <a:cxnLst>
                <a:cxn ang="0">
                  <a:pos x="T0" y="T1"/>
                </a:cxn>
                <a:cxn ang="0">
                  <a:pos x="T2" y="T3"/>
                </a:cxn>
                <a:cxn ang="0">
                  <a:pos x="T4" y="T5"/>
                </a:cxn>
                <a:cxn ang="0">
                  <a:pos x="T6" y="T7"/>
                </a:cxn>
                <a:cxn ang="0">
                  <a:pos x="T8" y="T9"/>
                </a:cxn>
                <a:cxn ang="0">
                  <a:pos x="T10" y="T11"/>
                </a:cxn>
                <a:cxn ang="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5" name="Freeform 38">
              <a:extLst>
                <a:ext uri="{FF2B5EF4-FFF2-40B4-BE49-F238E27FC236}">
                  <a16:creationId xmlns:a16="http://schemas.microsoft.com/office/drawing/2014/main" id="{B35E3EB0-C82F-FB09-18D5-D005E168EAD9}"/>
                </a:ext>
              </a:extLst>
            </p:cNvPr>
            <p:cNvSpPr>
              <a:spLocks/>
            </p:cNvSpPr>
            <p:nvPr/>
          </p:nvSpPr>
          <p:spPr bwMode="auto">
            <a:xfrm>
              <a:off x="7439026" y="5434013"/>
              <a:ext cx="174625" cy="439738"/>
            </a:xfrm>
            <a:custGeom>
              <a:avLst/>
              <a:gdLst>
                <a:gd name="T0" fmla="*/ 11 w 44"/>
                <a:gd name="T1" fmla="*/ 28 h 111"/>
                <a:gd name="T2" fmla="*/ 0 w 44"/>
                <a:gd name="T3" fmla="*/ 0 h 111"/>
                <a:gd name="T4" fmla="*/ 11 w 44"/>
                <a:gd name="T5" fmla="*/ 49 h 111"/>
                <a:gd name="T6" fmla="*/ 14 w 44"/>
                <a:gd name="T7" fmla="*/ 58 h 111"/>
                <a:gd name="T8" fmla="*/ 39 w 44"/>
                <a:gd name="T9" fmla="*/ 111 h 111"/>
                <a:gd name="T10" fmla="*/ 44 w 44"/>
                <a:gd name="T11" fmla="*/ 111 h 111"/>
                <a:gd name="T12" fmla="*/ 22 w 44"/>
                <a:gd name="T13" fmla="*/ 52 h 111"/>
                <a:gd name="T14" fmla="*/ 11 w 44"/>
                <a:gd name="T15" fmla="*/ 28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62" name="Rectangle 61">
            <a:extLst>
              <a:ext uri="{FF2B5EF4-FFF2-40B4-BE49-F238E27FC236}">
                <a16:creationId xmlns:a16="http://schemas.microsoft.com/office/drawing/2014/main" id="{23323D50-8A50-119A-92F1-496B8CD878ED}"/>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a:extLst>
              <a:ext uri="{FF2B5EF4-FFF2-40B4-BE49-F238E27FC236}">
                <a16:creationId xmlns:a16="http://schemas.microsoft.com/office/drawing/2014/main" id="{F4C9268A-3396-A92A-ABED-E68E09915439}"/>
              </a:ext>
            </a:extLst>
          </p:cNvPr>
          <p:cNvSpPr>
            <a:spLocks noGrp="1" noChangeArrowheads="1"/>
          </p:cNvSpPr>
          <p:nvPr>
            <p:ph type="title"/>
          </p:nvPr>
        </p:nvSpPr>
        <p:spPr bwMode="auto">
          <a:xfrm>
            <a:off x="1944688" y="623888"/>
            <a:ext cx="6589712"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30" name="Text Placeholder 2">
            <a:extLst>
              <a:ext uri="{FF2B5EF4-FFF2-40B4-BE49-F238E27FC236}">
                <a16:creationId xmlns:a16="http://schemas.microsoft.com/office/drawing/2014/main" id="{AAB568A0-3BB4-E0A7-059B-72985B937267}"/>
              </a:ext>
            </a:extLst>
          </p:cNvPr>
          <p:cNvSpPr>
            <a:spLocks noGrp="1" noChangeArrowheads="1"/>
          </p:cNvSpPr>
          <p:nvPr>
            <p:ph type="body" idx="1"/>
          </p:nvPr>
        </p:nvSpPr>
        <p:spPr bwMode="auto">
          <a:xfrm>
            <a:off x="1943100" y="2133600"/>
            <a:ext cx="65913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5E21535-AE46-38AB-E40E-64FBB991285D}"/>
              </a:ext>
            </a:extLst>
          </p:cNvPr>
          <p:cNvSpPr>
            <a:spLocks noGrp="1"/>
          </p:cNvSpPr>
          <p:nvPr>
            <p:ph type="dt" sz="half" idx="2"/>
          </p:nvPr>
        </p:nvSpPr>
        <p:spPr>
          <a:xfrm>
            <a:off x="7772400" y="6135688"/>
            <a:ext cx="766763" cy="369887"/>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endParaRPr lang="en-GB"/>
          </a:p>
        </p:txBody>
      </p:sp>
      <p:sp>
        <p:nvSpPr>
          <p:cNvPr id="5" name="Footer Placeholder 4">
            <a:extLst>
              <a:ext uri="{FF2B5EF4-FFF2-40B4-BE49-F238E27FC236}">
                <a16:creationId xmlns:a16="http://schemas.microsoft.com/office/drawing/2014/main" id="{B59F00CF-6D13-862C-C190-AB650C810F13}"/>
              </a:ext>
            </a:extLst>
          </p:cNvPr>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E78B7794-693F-571A-247A-CD37754273B2}"/>
              </a:ext>
            </a:extLst>
          </p:cNvPr>
          <p:cNvSpPr>
            <a:spLocks noGrp="1"/>
          </p:cNvSpPr>
          <p:nvPr>
            <p:ph type="sldNum" sz="quarter" idx="4"/>
          </p:nvPr>
        </p:nvSpPr>
        <p:spPr bwMode="gray">
          <a:xfrm>
            <a:off x="511175" y="787400"/>
            <a:ext cx="585788" cy="365125"/>
          </a:xfrm>
          <a:prstGeom prst="rect">
            <a:avLst/>
          </a:prstGeom>
        </p:spPr>
        <p:txBody>
          <a:bodyPr vert="horz" lIns="91440" tIns="45720" rIns="91440" bIns="45720" rtlCol="0" anchor="ctr"/>
          <a:lstStyle>
            <a:lvl1pPr algn="r" eaLnBrk="1" fontAlgn="auto" hangingPunct="1">
              <a:spcBef>
                <a:spcPts val="0"/>
              </a:spcBef>
              <a:spcAft>
                <a:spcPts val="0"/>
              </a:spcAft>
              <a:defRPr sz="2000" smtClean="0">
                <a:solidFill>
                  <a:srgbClr val="FEFFFF"/>
                </a:solidFill>
                <a:latin typeface="+mn-lt"/>
              </a:defRPr>
            </a:lvl1pPr>
          </a:lstStyle>
          <a:p>
            <a:pPr>
              <a:defRPr/>
            </a:pPr>
            <a:fld id="{58323DF7-9405-45D4-AB6D-20C2A26D7CE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 id="2147484558" r:id="rId12"/>
    <p:sldLayoutId id="2147484559" r:id="rId13"/>
    <p:sldLayoutId id="2147484560" r:id="rId14"/>
    <p:sldLayoutId id="2147484561" r:id="rId15"/>
    <p:sldLayoutId id="2147484562" r:id="rId16"/>
  </p:sldLayoutIdLst>
  <p:txStyles>
    <p:titleStyle>
      <a:lvl1pPr algn="l" defTabSz="457200" rtl="0" fontAlgn="base">
        <a:spcBef>
          <a:spcPct val="0"/>
        </a:spcBef>
        <a:spcAft>
          <a:spcPct val="0"/>
        </a:spcAft>
        <a:defRPr sz="3600" kern="1200">
          <a:solidFill>
            <a:srgbClr val="262626"/>
          </a:solidFill>
          <a:latin typeface="+mj-lt"/>
          <a:ea typeface="+mj-ea"/>
          <a:cs typeface="+mj-cs"/>
        </a:defRPr>
      </a:lvl1pPr>
      <a:lvl2pPr algn="l" defTabSz="457200" rtl="0" fontAlgn="base">
        <a:spcBef>
          <a:spcPct val="0"/>
        </a:spcBef>
        <a:spcAft>
          <a:spcPct val="0"/>
        </a:spcAft>
        <a:defRPr sz="3600">
          <a:solidFill>
            <a:srgbClr val="262626"/>
          </a:solidFill>
          <a:latin typeface="Century Gothic" panose="020B0502020202020204" pitchFamily="34" charset="0"/>
        </a:defRPr>
      </a:lvl2pPr>
      <a:lvl3pPr algn="l" defTabSz="457200" rtl="0" fontAlgn="base">
        <a:spcBef>
          <a:spcPct val="0"/>
        </a:spcBef>
        <a:spcAft>
          <a:spcPct val="0"/>
        </a:spcAft>
        <a:defRPr sz="3600">
          <a:solidFill>
            <a:srgbClr val="262626"/>
          </a:solidFill>
          <a:latin typeface="Century Gothic" panose="020B0502020202020204" pitchFamily="34" charset="0"/>
        </a:defRPr>
      </a:lvl3pPr>
      <a:lvl4pPr algn="l" defTabSz="457200" rtl="0" fontAlgn="base">
        <a:spcBef>
          <a:spcPct val="0"/>
        </a:spcBef>
        <a:spcAft>
          <a:spcPct val="0"/>
        </a:spcAft>
        <a:defRPr sz="3600">
          <a:solidFill>
            <a:srgbClr val="262626"/>
          </a:solidFill>
          <a:latin typeface="Century Gothic" panose="020B0502020202020204" pitchFamily="34" charset="0"/>
        </a:defRPr>
      </a:lvl4pPr>
      <a:lvl5pPr algn="l" defTabSz="457200" rtl="0" fontAlgn="base">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753626C-E8CF-6F2A-7C7C-81543B2F95DB}"/>
              </a:ext>
            </a:extLst>
          </p:cNvPr>
          <p:cNvSpPr>
            <a:spLocks noGrp="1" noChangeArrowheads="1"/>
          </p:cNvSpPr>
          <p:nvPr>
            <p:ph type="ctrTitle"/>
          </p:nvPr>
        </p:nvSpPr>
        <p:spPr>
          <a:xfrm>
            <a:off x="1835150" y="1628775"/>
            <a:ext cx="6600825" cy="2262188"/>
          </a:xfrm>
          <a:solidFill>
            <a:schemeClr val="bg1">
              <a:lumMod val="95000"/>
            </a:schemeClr>
          </a:solidFill>
        </p:spPr>
        <p:txBody>
          <a:bodyPr rtlCol="0">
            <a:normAutofit fontScale="90000"/>
          </a:bodyPr>
          <a:lstStyle/>
          <a:p>
            <a:pPr fontAlgn="auto">
              <a:spcAft>
                <a:spcPts val="0"/>
              </a:spcAft>
              <a:defRPr/>
            </a:pPr>
            <a:r>
              <a:rPr lang="en-GB" altLang="en-US" dirty="0">
                <a:solidFill>
                  <a:schemeClr val="tx1">
                    <a:lumMod val="85000"/>
                    <a:lumOff val="15000"/>
                  </a:schemeClr>
                </a:solidFill>
                <a:effectLst>
                  <a:outerShdw blurRad="38100" dist="38100" dir="2700000" algn="tl">
                    <a:srgbClr val="C0C0C0"/>
                  </a:outerShdw>
                </a:effectLst>
                <a:latin typeface="Sassoon Primary"/>
              </a:rPr>
              <a:t>SATs Week</a:t>
            </a:r>
            <a:br>
              <a:rPr lang="en-GB" altLang="en-US" dirty="0">
                <a:effectLst>
                  <a:outerShdw blurRad="38100" dist="38100" dir="2700000" algn="tl">
                    <a:srgbClr val="C0C0C0"/>
                  </a:outerShdw>
                </a:effectLst>
                <a:latin typeface="Sassoon Primary" pitchFamily="50" charset="0"/>
              </a:rPr>
            </a:br>
            <a:br>
              <a:rPr lang="en-GB" altLang="en-US" dirty="0">
                <a:effectLst>
                  <a:outerShdw blurRad="38100" dist="38100" dir="2700000" algn="tl">
                    <a:srgbClr val="C0C0C0"/>
                  </a:outerShdw>
                </a:effectLst>
                <a:latin typeface="Sassoon Primary" pitchFamily="50" charset="0"/>
              </a:rPr>
            </a:br>
            <a:r>
              <a:rPr lang="en-GB" altLang="en-US" dirty="0">
                <a:solidFill>
                  <a:schemeClr val="tx1">
                    <a:lumMod val="85000"/>
                    <a:lumOff val="15000"/>
                  </a:schemeClr>
                </a:solidFill>
                <a:effectLst>
                  <a:outerShdw blurRad="38100" dist="38100" dir="2700000" algn="tl">
                    <a:srgbClr val="C0C0C0"/>
                  </a:outerShdw>
                </a:effectLst>
                <a:latin typeface="Sassoon Primary"/>
              </a:rPr>
              <a:t> 13</a:t>
            </a:r>
            <a:r>
              <a:rPr lang="en-GB" altLang="en-US" baseline="30000" dirty="0">
                <a:solidFill>
                  <a:schemeClr val="tx1">
                    <a:lumMod val="85000"/>
                    <a:lumOff val="15000"/>
                  </a:schemeClr>
                </a:solidFill>
                <a:effectLst>
                  <a:outerShdw blurRad="38100" dist="38100" dir="2700000" algn="tl">
                    <a:srgbClr val="C0C0C0"/>
                  </a:outerShdw>
                </a:effectLst>
                <a:latin typeface="Sassoon Primary"/>
              </a:rPr>
              <a:t>th</a:t>
            </a:r>
            <a:r>
              <a:rPr lang="en-GB" altLang="en-US" dirty="0">
                <a:solidFill>
                  <a:schemeClr val="tx1">
                    <a:lumMod val="85000"/>
                    <a:lumOff val="15000"/>
                  </a:schemeClr>
                </a:solidFill>
                <a:effectLst>
                  <a:outerShdw blurRad="38100" dist="38100" dir="2700000" algn="tl">
                    <a:srgbClr val="C0C0C0"/>
                  </a:outerShdw>
                </a:effectLst>
                <a:latin typeface="Sassoon Primary"/>
              </a:rPr>
              <a:t> – 16</a:t>
            </a:r>
            <a:r>
              <a:rPr lang="en-GB" altLang="en-US" baseline="30000" dirty="0">
                <a:solidFill>
                  <a:schemeClr val="tx1">
                    <a:lumMod val="85000"/>
                    <a:lumOff val="15000"/>
                  </a:schemeClr>
                </a:solidFill>
                <a:effectLst>
                  <a:outerShdw blurRad="38100" dist="38100" dir="2700000" algn="tl">
                    <a:srgbClr val="C0C0C0"/>
                  </a:outerShdw>
                </a:effectLst>
                <a:latin typeface="Sassoon Primary"/>
              </a:rPr>
              <a:t>th</a:t>
            </a:r>
            <a:r>
              <a:rPr lang="en-GB" altLang="en-US" dirty="0">
                <a:solidFill>
                  <a:schemeClr val="tx1">
                    <a:lumMod val="85000"/>
                    <a:lumOff val="15000"/>
                  </a:schemeClr>
                </a:solidFill>
                <a:effectLst>
                  <a:outerShdw blurRad="38100" dist="38100" dir="2700000" algn="tl">
                    <a:srgbClr val="C0C0C0"/>
                  </a:outerShdw>
                </a:effectLst>
                <a:latin typeface="Sassoon Primary"/>
              </a:rPr>
              <a:t> May 2024</a:t>
            </a:r>
          </a:p>
        </p:txBody>
      </p:sp>
      <p:sp>
        <p:nvSpPr>
          <p:cNvPr id="2051" name="Rectangle 3">
            <a:extLst>
              <a:ext uri="{FF2B5EF4-FFF2-40B4-BE49-F238E27FC236}">
                <a16:creationId xmlns:a16="http://schemas.microsoft.com/office/drawing/2014/main" id="{A956046D-79B9-68BB-A01C-2099F55D97F7}"/>
              </a:ext>
            </a:extLst>
          </p:cNvPr>
          <p:cNvSpPr>
            <a:spLocks noGrp="1" noChangeArrowheads="1"/>
          </p:cNvSpPr>
          <p:nvPr>
            <p:ph type="subTitle" idx="1"/>
          </p:nvPr>
        </p:nvSpPr>
        <p:spPr>
          <a:xfrm>
            <a:off x="1908175" y="4437063"/>
            <a:ext cx="6599238" cy="1127125"/>
          </a:xfrm>
          <a:solidFill>
            <a:schemeClr val="bg1"/>
          </a:solidFill>
        </p:spPr>
        <p:txBody>
          <a:bodyPr rtlCol="0">
            <a:normAutofit/>
          </a:bodyPr>
          <a:lstStyle/>
          <a:p>
            <a:pPr fontAlgn="auto">
              <a:spcAft>
                <a:spcPts val="0"/>
              </a:spcAft>
              <a:buFont typeface="Wingdings" pitchFamily="2" charset="2"/>
              <a:buNone/>
              <a:defRPr/>
            </a:pPr>
            <a:r>
              <a:rPr lang="en-GB" altLang="ja-JP" dirty="0">
                <a:effectLst>
                  <a:outerShdw blurRad="38100" dist="38100" dir="2700000" algn="tl">
                    <a:srgbClr val="C0C0C0"/>
                  </a:outerShdw>
                </a:effectLst>
                <a:latin typeface="Sassoon Primary" pitchFamily="50" charset="0"/>
              </a:rPr>
              <a:t>SATs Information Pack</a:t>
            </a:r>
            <a:endParaRPr lang="en-GB" altLang="en-US" dirty="0">
              <a:effectLst>
                <a:outerShdw blurRad="38100" dist="38100" dir="2700000" algn="tl">
                  <a:srgbClr val="C0C0C0"/>
                </a:outerShdw>
              </a:effectLst>
              <a:latin typeface="Sassoon Primary" pitchFamily="50"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D4790C1-5C6D-3CF8-B779-BE4EBC7A0489}"/>
              </a:ext>
            </a:extLst>
          </p:cNvPr>
          <p:cNvSpPr>
            <a:spLocks noGrp="1" noChangeArrowheads="1"/>
          </p:cNvSpPr>
          <p:nvPr>
            <p:ph type="title"/>
          </p:nvPr>
        </p:nvSpPr>
        <p:spPr>
          <a:xfrm>
            <a:off x="2411413" y="476250"/>
            <a:ext cx="6400800" cy="1219200"/>
          </a:xfrm>
        </p:spPr>
        <p:txBody>
          <a:bodyPr rtlCol="0">
            <a:normAutofit/>
          </a:bodyPr>
          <a:lstStyle/>
          <a:p>
            <a:pPr algn="ctr" fontAlgn="auto">
              <a:spcAft>
                <a:spcPts val="0"/>
              </a:spcAft>
              <a:defRPr/>
            </a:pPr>
            <a:r>
              <a:rPr lang="en-GB" altLang="en-US" dirty="0">
                <a:solidFill>
                  <a:schemeClr val="tx1">
                    <a:lumMod val="85000"/>
                    <a:lumOff val="15000"/>
                  </a:schemeClr>
                </a:solidFill>
                <a:effectLst>
                  <a:outerShdw blurRad="38100" dist="38100" dir="2700000" algn="tl">
                    <a:srgbClr val="C0C0C0"/>
                  </a:outerShdw>
                </a:effectLst>
                <a:latin typeface="Sassoon Primary" pitchFamily="50" charset="0"/>
              </a:rPr>
              <a:t>Maths</a:t>
            </a:r>
          </a:p>
        </p:txBody>
      </p:sp>
      <p:sp>
        <p:nvSpPr>
          <p:cNvPr id="28675" name="Rectangle 3">
            <a:extLst>
              <a:ext uri="{FF2B5EF4-FFF2-40B4-BE49-F238E27FC236}">
                <a16:creationId xmlns:a16="http://schemas.microsoft.com/office/drawing/2014/main" id="{E06A7A6F-D91A-7AF7-0D60-CC76EE7553BF}"/>
              </a:ext>
            </a:extLst>
          </p:cNvPr>
          <p:cNvSpPr>
            <a:spLocks noGrp="1" noChangeArrowheads="1"/>
          </p:cNvSpPr>
          <p:nvPr>
            <p:ph idx="1"/>
          </p:nvPr>
        </p:nvSpPr>
        <p:spPr>
          <a:xfrm>
            <a:off x="1835150" y="1341438"/>
            <a:ext cx="6597650" cy="4702175"/>
          </a:xfrm>
        </p:spPr>
        <p:txBody>
          <a:bodyPr rtlCol="0">
            <a:normAutofit/>
          </a:bodyPr>
          <a:lstStyle/>
          <a:p>
            <a:pPr fontAlgn="auto">
              <a:lnSpc>
                <a:spcPct val="80000"/>
              </a:lnSpc>
              <a:spcAft>
                <a:spcPts val="0"/>
              </a:spcAft>
              <a:buFont typeface="Wingdings 3" charset="2"/>
              <a:buChar char=""/>
              <a:defRPr/>
            </a:pPr>
            <a:r>
              <a:rPr lang="en-GB" altLang="en-US" sz="2800" dirty="0">
                <a:solidFill>
                  <a:schemeClr val="tx1">
                    <a:lumMod val="75000"/>
                    <a:lumOff val="25000"/>
                  </a:schemeClr>
                </a:solidFill>
                <a:effectLst>
                  <a:outerShdw blurRad="38100" dist="38100" dir="2700000" algn="tl">
                    <a:srgbClr val="C0C0C0"/>
                  </a:outerShdw>
                </a:effectLst>
                <a:latin typeface="Sassoon Primary" pitchFamily="50" charset="0"/>
              </a:rPr>
              <a:t>Arithmetic – 30 minutes</a:t>
            </a:r>
          </a:p>
          <a:p>
            <a:pPr fontAlgn="auto">
              <a:lnSpc>
                <a:spcPct val="80000"/>
              </a:lnSpc>
              <a:spcAft>
                <a:spcPts val="0"/>
              </a:spcAft>
              <a:buFont typeface="Wingdings 3" charset="2"/>
              <a:buChar char=""/>
              <a:defRPr/>
            </a:pPr>
            <a:r>
              <a:rPr lang="en-GB" altLang="en-US" sz="2800" dirty="0">
                <a:solidFill>
                  <a:schemeClr val="tx1">
                    <a:lumMod val="75000"/>
                    <a:lumOff val="25000"/>
                  </a:schemeClr>
                </a:solidFill>
                <a:effectLst>
                  <a:outerShdw blurRad="38100" dist="38100" dir="2700000" algn="tl">
                    <a:srgbClr val="C0C0C0"/>
                  </a:outerShdw>
                </a:effectLst>
                <a:latin typeface="Sassoon Primary" pitchFamily="50" charset="0"/>
              </a:rPr>
              <a:t>Written Papers 1 and 2 (both 40 minutes long). </a:t>
            </a:r>
          </a:p>
          <a:p>
            <a:pPr fontAlgn="auto">
              <a:lnSpc>
                <a:spcPct val="80000"/>
              </a:lnSpc>
              <a:spcAft>
                <a:spcPts val="0"/>
              </a:spcAft>
              <a:buFont typeface="Wingdings 3" charset="2"/>
              <a:buChar char=""/>
              <a:defRPr/>
            </a:pPr>
            <a:r>
              <a:rPr lang="en-GB" altLang="en-US" sz="2800" dirty="0">
                <a:solidFill>
                  <a:schemeClr val="tx1">
                    <a:lumMod val="75000"/>
                    <a:lumOff val="25000"/>
                  </a:schemeClr>
                </a:solidFill>
                <a:effectLst>
                  <a:outerShdw blurRad="38100" dist="38100" dir="2700000" algn="tl">
                    <a:srgbClr val="C0C0C0"/>
                  </a:outerShdw>
                </a:effectLst>
                <a:latin typeface="Sassoon Primary" pitchFamily="50" charset="0"/>
              </a:rPr>
              <a:t>Few actual discrete calculations –mostly word problems. </a:t>
            </a:r>
          </a:p>
          <a:p>
            <a:pPr fontAlgn="auto">
              <a:lnSpc>
                <a:spcPct val="80000"/>
              </a:lnSpc>
              <a:spcAft>
                <a:spcPts val="0"/>
              </a:spcAft>
              <a:buFont typeface="Wingdings 3" charset="2"/>
              <a:buChar char=""/>
              <a:defRPr/>
            </a:pPr>
            <a:r>
              <a:rPr lang="en-GB" altLang="en-US" sz="2800" dirty="0">
                <a:solidFill>
                  <a:schemeClr val="tx1">
                    <a:lumMod val="75000"/>
                    <a:lumOff val="25000"/>
                  </a:schemeClr>
                </a:solidFill>
                <a:effectLst>
                  <a:outerShdw blurRad="38100" dist="38100" dir="2700000" algn="tl">
                    <a:srgbClr val="C0C0C0"/>
                  </a:outerShdw>
                </a:effectLst>
                <a:latin typeface="Sassoon Primary" pitchFamily="50" charset="0"/>
              </a:rPr>
              <a:t>No calculators allowed.</a:t>
            </a:r>
          </a:p>
          <a:p>
            <a:pPr fontAlgn="auto">
              <a:lnSpc>
                <a:spcPct val="80000"/>
              </a:lnSpc>
              <a:spcAft>
                <a:spcPts val="0"/>
              </a:spcAft>
              <a:buFont typeface="Wingdings 3" charset="2"/>
              <a:buChar char=""/>
              <a:defRPr/>
            </a:pPr>
            <a:r>
              <a:rPr lang="en-GB" altLang="en-US" sz="2800" dirty="0">
                <a:solidFill>
                  <a:schemeClr val="tx1">
                    <a:lumMod val="75000"/>
                    <a:lumOff val="25000"/>
                  </a:schemeClr>
                </a:solidFill>
                <a:effectLst>
                  <a:outerShdw blurRad="38100" dist="38100" dir="2700000" algn="tl">
                    <a:srgbClr val="C0C0C0"/>
                  </a:outerShdw>
                </a:effectLst>
                <a:latin typeface="Sassoon Primary" pitchFamily="50" charset="0"/>
              </a:rPr>
              <a:t>Times tables, fractions, division, percentages, area, perimeter, inverse operations, money problems and others! </a:t>
            </a:r>
          </a:p>
          <a:p>
            <a:pPr marL="0" indent="0" fontAlgn="auto">
              <a:lnSpc>
                <a:spcPct val="80000"/>
              </a:lnSpc>
              <a:spcAft>
                <a:spcPts val="0"/>
              </a:spcAft>
              <a:buFont typeface="Wingdings" panose="05000000000000000000" pitchFamily="2" charset="2"/>
              <a:buNone/>
              <a:defRPr/>
            </a:pPr>
            <a:endParaRPr lang="en-GB" altLang="en-US" sz="2800" dirty="0">
              <a:solidFill>
                <a:schemeClr val="tx1">
                  <a:lumMod val="75000"/>
                  <a:lumOff val="25000"/>
                </a:schemeClr>
              </a:solidFill>
              <a:effectLst>
                <a:outerShdw blurRad="38100" dist="38100" dir="2700000" algn="tl">
                  <a:srgbClr val="C0C0C0"/>
                </a:outerShdw>
              </a:effectLst>
              <a:latin typeface="Sassoon Primary" pitchFamily="50" charset="0"/>
            </a:endParaRPr>
          </a:p>
          <a:p>
            <a:pPr fontAlgn="auto">
              <a:lnSpc>
                <a:spcPct val="80000"/>
              </a:lnSpc>
              <a:spcAft>
                <a:spcPts val="0"/>
              </a:spcAft>
              <a:buFont typeface="Wingdings 3" charset="2"/>
              <a:buChar char=""/>
              <a:defRPr/>
            </a:pPr>
            <a:endParaRPr lang="en-GB" altLang="en-US" sz="2800" dirty="0">
              <a:solidFill>
                <a:schemeClr val="tx1">
                  <a:lumMod val="75000"/>
                  <a:lumOff val="25000"/>
                </a:schemeClr>
              </a:solidFill>
              <a:effectLst>
                <a:outerShdw blurRad="38100" dist="38100" dir="2700000" algn="tl">
                  <a:srgbClr val="C0C0C0"/>
                </a:outerShdw>
              </a:effectLst>
              <a:latin typeface="Sassoon Primary" pitchFamily="50" charset="0"/>
            </a:endParaRPr>
          </a:p>
          <a:p>
            <a:pPr fontAlgn="auto">
              <a:lnSpc>
                <a:spcPct val="80000"/>
              </a:lnSpc>
              <a:spcAft>
                <a:spcPts val="0"/>
              </a:spcAft>
              <a:buFont typeface="Wingdings 3" charset="2"/>
              <a:buChar char=""/>
              <a:defRPr/>
            </a:pPr>
            <a:endParaRPr lang="en-GB" altLang="en-US" sz="2800" dirty="0">
              <a:solidFill>
                <a:schemeClr val="tx1">
                  <a:lumMod val="75000"/>
                  <a:lumOff val="25000"/>
                </a:schemeClr>
              </a:solidFill>
              <a:effectLst>
                <a:outerShdw blurRad="38100" dist="38100" dir="2700000" algn="tl">
                  <a:srgbClr val="C0C0C0"/>
                </a:outerShdw>
              </a:effectLst>
              <a:latin typeface="Sassoon" panose="02000503040000090004" pitchFamily="2" charset="0"/>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CAFC04E2-B615-80F6-5D27-9D999770895C}"/>
              </a:ext>
            </a:extLst>
          </p:cNvPr>
          <p:cNvSpPr>
            <a:spLocks noGrp="1" noChangeArrowheads="1"/>
          </p:cNvSpPr>
          <p:nvPr>
            <p:ph type="title"/>
          </p:nvPr>
        </p:nvSpPr>
        <p:spPr>
          <a:xfrm>
            <a:off x="2484438" y="115888"/>
            <a:ext cx="5688012" cy="1219200"/>
          </a:xfrm>
        </p:spPr>
        <p:txBody>
          <a:bodyPr/>
          <a:lstStyle/>
          <a:p>
            <a:pPr algn="ctr"/>
            <a:r>
              <a:rPr lang="en-GB" altLang="en-US">
                <a:latin typeface="Sassoon Primary" pitchFamily="50" charset="0"/>
              </a:rPr>
              <a:t>Arithmetic – example questions</a:t>
            </a:r>
          </a:p>
        </p:txBody>
      </p:sp>
      <p:pic>
        <p:nvPicPr>
          <p:cNvPr id="34819" name="Picture 2">
            <a:extLst>
              <a:ext uri="{FF2B5EF4-FFF2-40B4-BE49-F238E27FC236}">
                <a16:creationId xmlns:a16="http://schemas.microsoft.com/office/drawing/2014/main" id="{7AA138CB-86D1-FA28-15CD-616C27E8940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1588" y="2133600"/>
            <a:ext cx="2854325" cy="3778250"/>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8E88404-920C-81A8-B19E-223011487E4D}"/>
              </a:ext>
            </a:extLst>
          </p:cNvPr>
          <p:cNvSpPr>
            <a:spLocks noGrp="1" noChangeArrowheads="1"/>
          </p:cNvSpPr>
          <p:nvPr>
            <p:ph type="title"/>
          </p:nvPr>
        </p:nvSpPr>
        <p:spPr>
          <a:xfrm>
            <a:off x="2411413" y="115888"/>
            <a:ext cx="6400800" cy="1081087"/>
          </a:xfrm>
        </p:spPr>
        <p:txBody>
          <a:bodyPr rtlCol="0">
            <a:normAutofit fontScale="90000"/>
          </a:bodyPr>
          <a:lstStyle/>
          <a:p>
            <a:pPr algn="ctr" fontAlgn="auto">
              <a:spcAft>
                <a:spcPts val="0"/>
              </a:spcAft>
              <a:defRPr/>
            </a:pPr>
            <a:r>
              <a:rPr lang="en-GB" altLang="en-US" dirty="0">
                <a:solidFill>
                  <a:schemeClr val="tx1">
                    <a:lumMod val="85000"/>
                    <a:lumOff val="15000"/>
                  </a:schemeClr>
                </a:solidFill>
                <a:effectLst>
                  <a:outerShdw blurRad="38100" dist="38100" dir="2700000" algn="tl">
                    <a:srgbClr val="C0C0C0"/>
                  </a:outerShdw>
                </a:effectLst>
                <a:latin typeface="Sassoon Primary" pitchFamily="50" charset="0"/>
              </a:rPr>
              <a:t>Maths Reasoning – example questions</a:t>
            </a:r>
          </a:p>
        </p:txBody>
      </p:sp>
      <p:pic>
        <p:nvPicPr>
          <p:cNvPr id="35843" name="Picture 4">
            <a:extLst>
              <a:ext uri="{FF2B5EF4-FFF2-40B4-BE49-F238E27FC236}">
                <a16:creationId xmlns:a16="http://schemas.microsoft.com/office/drawing/2014/main" id="{4CDA2A97-E708-CC1B-AB0B-B855C668E4B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27313" y="1341438"/>
            <a:ext cx="5135562" cy="4495800"/>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140B4B3A-4E4E-2C63-E636-17E1E87A9AEC}"/>
              </a:ext>
            </a:extLst>
          </p:cNvPr>
          <p:cNvSpPr>
            <a:spLocks noGrp="1" noChangeArrowheads="1"/>
          </p:cNvSpPr>
          <p:nvPr>
            <p:ph type="title"/>
          </p:nvPr>
        </p:nvSpPr>
        <p:spPr>
          <a:xfrm>
            <a:off x="1944688" y="623888"/>
            <a:ext cx="6589712" cy="1281112"/>
          </a:xfrm>
        </p:spPr>
        <p:txBody>
          <a:bodyPr/>
          <a:lstStyle/>
          <a:p>
            <a:endParaRPr lang="en-GB" altLang="en-US"/>
          </a:p>
        </p:txBody>
      </p:sp>
      <p:pic>
        <p:nvPicPr>
          <p:cNvPr id="37891" name="Picture 2">
            <a:extLst>
              <a:ext uri="{FF2B5EF4-FFF2-40B4-BE49-F238E27FC236}">
                <a16:creationId xmlns:a16="http://schemas.microsoft.com/office/drawing/2014/main" id="{346FAD98-C01B-A299-BA35-0838DB61F8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84438" y="0"/>
            <a:ext cx="6400800" cy="3205163"/>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2" name="Picture 4">
            <a:extLst>
              <a:ext uri="{FF2B5EF4-FFF2-40B4-BE49-F238E27FC236}">
                <a16:creationId xmlns:a16="http://schemas.microsoft.com/office/drawing/2014/main" id="{BD8C1B80-A740-53BA-9E02-41853665E9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573463"/>
            <a:ext cx="6588125" cy="3284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4760DF91-0B3D-CEB2-8D3C-BC2E3456C37E}"/>
              </a:ext>
            </a:extLst>
          </p:cNvPr>
          <p:cNvSpPr>
            <a:spLocks noGrp="1" noChangeArrowheads="1"/>
          </p:cNvSpPr>
          <p:nvPr>
            <p:ph type="title"/>
          </p:nvPr>
        </p:nvSpPr>
        <p:spPr>
          <a:xfrm>
            <a:off x="1944688" y="623888"/>
            <a:ext cx="6589712" cy="1281112"/>
          </a:xfrm>
        </p:spPr>
        <p:txBody>
          <a:bodyPr/>
          <a:lstStyle/>
          <a:p>
            <a:endParaRPr lang="en-GB" altLang="en-US"/>
          </a:p>
        </p:txBody>
      </p:sp>
      <p:pic>
        <p:nvPicPr>
          <p:cNvPr id="38915" name="Picture 2">
            <a:extLst>
              <a:ext uri="{FF2B5EF4-FFF2-40B4-BE49-F238E27FC236}">
                <a16:creationId xmlns:a16="http://schemas.microsoft.com/office/drawing/2014/main" id="{EC354648-DD45-7F0A-0D69-EF900050C18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38400" y="115888"/>
            <a:ext cx="6400800" cy="6337300"/>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29C3140-759E-2FF3-830C-85EC34B476B1}"/>
              </a:ext>
            </a:extLst>
          </p:cNvPr>
          <p:cNvSpPr>
            <a:spLocks noGrp="1" noChangeArrowheads="1"/>
          </p:cNvSpPr>
          <p:nvPr>
            <p:ph type="title"/>
          </p:nvPr>
        </p:nvSpPr>
        <p:spPr>
          <a:xfrm>
            <a:off x="2411413" y="0"/>
            <a:ext cx="6400800" cy="1219200"/>
          </a:xfrm>
        </p:spPr>
        <p:txBody>
          <a:bodyPr rtlCol="0">
            <a:normAutofit/>
          </a:bodyPr>
          <a:lstStyle/>
          <a:p>
            <a:pPr algn="ctr" fontAlgn="auto">
              <a:spcAft>
                <a:spcPts val="0"/>
              </a:spcAft>
              <a:defRPr/>
            </a:pPr>
            <a:r>
              <a:rPr lang="en-GB" altLang="en-US" sz="3200" dirty="0">
                <a:solidFill>
                  <a:schemeClr val="tx1">
                    <a:lumMod val="85000"/>
                    <a:lumOff val="15000"/>
                  </a:schemeClr>
                </a:solidFill>
                <a:effectLst>
                  <a:outerShdw blurRad="38100" dist="38100" dir="2700000" algn="tl">
                    <a:srgbClr val="C0C0C0"/>
                  </a:outerShdw>
                </a:effectLst>
                <a:latin typeface="Sassoon Primary" pitchFamily="50" charset="0"/>
              </a:rPr>
              <a:t>English – grammar and punctuation example questions</a:t>
            </a:r>
          </a:p>
        </p:txBody>
      </p:sp>
      <p:pic>
        <p:nvPicPr>
          <p:cNvPr id="39939" name="Picture 2">
            <a:extLst>
              <a:ext uri="{FF2B5EF4-FFF2-40B4-BE49-F238E27FC236}">
                <a16:creationId xmlns:a16="http://schemas.microsoft.com/office/drawing/2014/main" id="{109B6B46-9E73-F4A9-CFD1-DAAE64AB390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60625" y="1108075"/>
            <a:ext cx="6400800" cy="3238500"/>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0" name="Rectangle 3">
            <a:extLst>
              <a:ext uri="{FF2B5EF4-FFF2-40B4-BE49-F238E27FC236}">
                <a16:creationId xmlns:a16="http://schemas.microsoft.com/office/drawing/2014/main" id="{FA5E8BEE-C923-43E7-CF6B-B427842E56A3}"/>
              </a:ext>
            </a:extLst>
          </p:cNvPr>
          <p:cNvSpPr>
            <a:spLocks noChangeArrowheads="1"/>
          </p:cNvSpPr>
          <p:nvPr/>
        </p:nvSpPr>
        <p:spPr bwMode="auto">
          <a:xfrm>
            <a:off x="2286000" y="3746500"/>
            <a:ext cx="67500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GB" altLang="en-US" sz="1600">
                <a:solidFill>
                  <a:srgbClr val="000000"/>
                </a:solidFill>
                <a:latin typeface="Sassoon" pitchFamily="2" charset="0"/>
                <a:ea typeface="ＭＳ Ｐゴシック" panose="020B0600070205080204" pitchFamily="34" charset="-128"/>
                <a:cs typeface="Arial" panose="020B0604020202020204" pitchFamily="34" charset="0"/>
              </a:rPr>
              <a:t>Subject does or "acts upon" the verb in such sentences, the sentences are said to be in the active voice. The weather is causing the cancellation. </a:t>
            </a:r>
          </a:p>
          <a:p>
            <a:pPr eaLnBrk="1" hangingPunct="1">
              <a:spcBef>
                <a:spcPct val="0"/>
              </a:spcBef>
              <a:buClrTx/>
              <a:buFontTx/>
              <a:buNone/>
            </a:pPr>
            <a:endParaRPr lang="en-GB" altLang="en-US">
              <a:solidFill>
                <a:srgbClr val="000000"/>
              </a:solidFill>
              <a:latin typeface="Sassoon" pitchFamily="2" charset="0"/>
              <a:ea typeface="ＭＳ Ｐゴシック" panose="020B0600070205080204" pitchFamily="34" charset="-128"/>
              <a:cs typeface="Arial" panose="020B0604020202020204" pitchFamily="34" charset="0"/>
            </a:endParaRPr>
          </a:p>
        </p:txBody>
      </p:sp>
      <p:pic>
        <p:nvPicPr>
          <p:cNvPr id="39941" name="Picture 3">
            <a:extLst>
              <a:ext uri="{FF2B5EF4-FFF2-40B4-BE49-F238E27FC236}">
                <a16:creationId xmlns:a16="http://schemas.microsoft.com/office/drawing/2014/main" id="{AC1D2827-A04C-623D-77AE-90F1091122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4556125"/>
            <a:ext cx="54737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a:extLst>
              <a:ext uri="{FF2B5EF4-FFF2-40B4-BE49-F238E27FC236}">
                <a16:creationId xmlns:a16="http://schemas.microsoft.com/office/drawing/2014/main" id="{C7F01740-ADDF-58FE-21CD-ED5431D64E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5225" y="115888"/>
            <a:ext cx="6708775" cy="352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a:extLst>
              <a:ext uri="{FF2B5EF4-FFF2-40B4-BE49-F238E27FC236}">
                <a16:creationId xmlns:a16="http://schemas.microsoft.com/office/drawing/2014/main" id="{2FEDB2C3-24B9-A0B1-46CC-26C6DD7627AF}"/>
              </a:ext>
            </a:extLst>
          </p:cNvPr>
          <p:cNvSpPr txBox="1">
            <a:spLocks noChangeArrowheads="1"/>
          </p:cNvSpPr>
          <p:nvPr/>
        </p:nvSpPr>
        <p:spPr bwMode="auto">
          <a:xfrm>
            <a:off x="2268538" y="4013200"/>
            <a:ext cx="8758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GB" altLang="en-US" b="1">
                <a:solidFill>
                  <a:srgbClr val="000000"/>
                </a:solidFill>
                <a:latin typeface="Sassoon Primary" pitchFamily="50" charset="0"/>
                <a:ea typeface="ＭＳ Ｐゴシック" panose="020B0600070205080204" pitchFamily="34" charset="-128"/>
                <a:cs typeface="Arial" panose="020B0604020202020204" pitchFamily="34" charset="0"/>
              </a:rPr>
              <a:t>Command</a:t>
            </a:r>
            <a:r>
              <a:rPr lang="en-GB" altLang="en-US">
                <a:solidFill>
                  <a:srgbClr val="000000"/>
                </a:solidFill>
                <a:latin typeface="Sassoon Primary" pitchFamily="50" charset="0"/>
                <a:ea typeface="ＭＳ Ｐゴシック" panose="020B0600070205080204" pitchFamily="34" charset="-128"/>
                <a:cs typeface="Arial" panose="020B0604020202020204" pitchFamily="34" charset="0"/>
              </a:rPr>
              <a:t>: an authoritative order</a:t>
            </a:r>
          </a:p>
        </p:txBody>
      </p:sp>
      <p:pic>
        <p:nvPicPr>
          <p:cNvPr id="18" name="Picture 3">
            <a:extLst>
              <a:ext uri="{FF2B5EF4-FFF2-40B4-BE49-F238E27FC236}">
                <a16:creationId xmlns:a16="http://schemas.microsoft.com/office/drawing/2014/main" id="{A3A2626E-9134-5F2C-065B-24134FE10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4508500"/>
            <a:ext cx="5378450"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43204DB-ECFE-C363-962E-A92A5C9161F6}"/>
              </a:ext>
            </a:extLst>
          </p:cNvPr>
          <p:cNvSpPr>
            <a:spLocks noGrp="1" noChangeArrowheads="1"/>
          </p:cNvSpPr>
          <p:nvPr>
            <p:ph type="title"/>
          </p:nvPr>
        </p:nvSpPr>
        <p:spPr>
          <a:xfrm>
            <a:off x="2411413" y="0"/>
            <a:ext cx="6400800" cy="1219200"/>
          </a:xfrm>
        </p:spPr>
        <p:txBody>
          <a:bodyPr rtlCol="0">
            <a:normAutofit/>
          </a:bodyPr>
          <a:lstStyle/>
          <a:p>
            <a:pPr algn="ctr" fontAlgn="auto">
              <a:spcAft>
                <a:spcPts val="0"/>
              </a:spcAft>
              <a:defRPr/>
            </a:pPr>
            <a:r>
              <a:rPr lang="en-GB" altLang="en-US" sz="3200" dirty="0">
                <a:solidFill>
                  <a:schemeClr val="tx1">
                    <a:lumMod val="85000"/>
                    <a:lumOff val="15000"/>
                  </a:schemeClr>
                </a:solidFill>
                <a:effectLst>
                  <a:outerShdw blurRad="38100" dist="38100" dir="2700000" algn="tl">
                    <a:srgbClr val="C0C0C0"/>
                  </a:outerShdw>
                </a:effectLst>
                <a:latin typeface="Sassoon Primary" pitchFamily="50" charset="0"/>
              </a:rPr>
              <a:t>English – spelling test example</a:t>
            </a:r>
          </a:p>
        </p:txBody>
      </p:sp>
      <p:pic>
        <p:nvPicPr>
          <p:cNvPr id="43011" name="Picture 2">
            <a:extLst>
              <a:ext uri="{FF2B5EF4-FFF2-40B4-BE49-F238E27FC236}">
                <a16:creationId xmlns:a16="http://schemas.microsoft.com/office/drawing/2014/main" id="{5F21E21F-5071-8B92-5E75-A46FA8CAEA7F}"/>
              </a:ext>
            </a:extLst>
          </p:cNvPr>
          <p:cNvPicPr>
            <a:picLocks noChangeAspect="1"/>
          </p:cNvPicPr>
          <p:nvPr/>
        </p:nvPicPr>
        <p:blipFill>
          <a:blip r:embed="rId3">
            <a:extLst>
              <a:ext uri="{28A0092B-C50C-407E-A947-70E740481C1C}">
                <a14:useLocalDpi xmlns:a14="http://schemas.microsoft.com/office/drawing/2010/main" val="0"/>
              </a:ext>
            </a:extLst>
          </a:blip>
          <a:srcRect l="30077" t="26375" r="46126" b="17516"/>
          <a:stretch>
            <a:fillRect/>
          </a:stretch>
        </p:blipFill>
        <p:spPr bwMode="auto">
          <a:xfrm>
            <a:off x="2381250" y="1198563"/>
            <a:ext cx="3097213"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3">
            <a:extLst>
              <a:ext uri="{FF2B5EF4-FFF2-40B4-BE49-F238E27FC236}">
                <a16:creationId xmlns:a16="http://schemas.microsoft.com/office/drawing/2014/main" id="{25932F90-7EAC-B05A-3220-35EE1BCAAFBE}"/>
              </a:ext>
            </a:extLst>
          </p:cNvPr>
          <p:cNvPicPr>
            <a:picLocks noChangeAspect="1"/>
          </p:cNvPicPr>
          <p:nvPr/>
        </p:nvPicPr>
        <p:blipFill>
          <a:blip r:embed="rId4">
            <a:extLst>
              <a:ext uri="{28A0092B-C50C-407E-A947-70E740481C1C}">
                <a14:useLocalDpi xmlns:a14="http://schemas.microsoft.com/office/drawing/2010/main" val="0"/>
              </a:ext>
            </a:extLst>
          </a:blip>
          <a:srcRect l="30630" t="31297" r="44466" b="12595"/>
          <a:stretch>
            <a:fillRect/>
          </a:stretch>
        </p:blipFill>
        <p:spPr bwMode="auto">
          <a:xfrm>
            <a:off x="5492750" y="1236663"/>
            <a:ext cx="3240088"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CBC75499-7166-0F7A-FD63-6F1AFC029D9F}"/>
              </a:ext>
            </a:extLst>
          </p:cNvPr>
          <p:cNvSpPr txBox="1">
            <a:spLocks noChangeArrowheads="1"/>
          </p:cNvSpPr>
          <p:nvPr/>
        </p:nvSpPr>
        <p:spPr bwMode="auto">
          <a:xfrm>
            <a:off x="2432050" y="5445125"/>
            <a:ext cx="640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GB" altLang="en-US">
                <a:solidFill>
                  <a:srgbClr val="000000"/>
                </a:solidFill>
                <a:latin typeface="Sassoon Primary" pitchFamily="50" charset="0"/>
                <a:ea typeface="ＭＳ Ｐゴシック" panose="020B0600070205080204" pitchFamily="34" charset="-128"/>
                <a:cs typeface="Arial" panose="020B0604020202020204" pitchFamily="34" charset="0"/>
              </a:rPr>
              <a:t>The children will be tested on 20 spellings and have to write them in the space provided. Each spelling will be read aloud as part of a sentence.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CAB7AD5-767D-D782-C6A1-2120B5129C52}"/>
              </a:ext>
            </a:extLst>
          </p:cNvPr>
          <p:cNvSpPr>
            <a:spLocks noGrp="1" noChangeArrowheads="1"/>
          </p:cNvSpPr>
          <p:nvPr>
            <p:ph type="title"/>
          </p:nvPr>
        </p:nvSpPr>
        <p:spPr>
          <a:xfrm>
            <a:off x="2438400" y="306388"/>
            <a:ext cx="6400800" cy="1219200"/>
          </a:xfrm>
        </p:spPr>
        <p:txBody>
          <a:bodyPr rtlCol="0">
            <a:normAutofit/>
          </a:bodyPr>
          <a:lstStyle/>
          <a:p>
            <a:pPr algn="ctr" fontAlgn="auto">
              <a:spcAft>
                <a:spcPts val="0"/>
              </a:spcAft>
              <a:defRPr/>
            </a:pPr>
            <a:r>
              <a:rPr lang="en-GB" altLang="en-US" dirty="0">
                <a:solidFill>
                  <a:schemeClr val="tx1">
                    <a:lumMod val="85000"/>
                    <a:lumOff val="15000"/>
                  </a:schemeClr>
                </a:solidFill>
                <a:effectLst>
                  <a:outerShdw blurRad="38100" dist="38100" dir="2700000" algn="tl">
                    <a:srgbClr val="C0C0C0"/>
                  </a:outerShdw>
                </a:effectLst>
                <a:latin typeface="Sassoon Primary" pitchFamily="50" charset="0"/>
              </a:rPr>
              <a:t>Reading test</a:t>
            </a:r>
          </a:p>
        </p:txBody>
      </p:sp>
      <p:sp>
        <p:nvSpPr>
          <p:cNvPr id="34819" name="Rectangle 3">
            <a:extLst>
              <a:ext uri="{FF2B5EF4-FFF2-40B4-BE49-F238E27FC236}">
                <a16:creationId xmlns:a16="http://schemas.microsoft.com/office/drawing/2014/main" id="{296D79DC-63BC-2175-26BD-8ACF3D2C893F}"/>
              </a:ext>
            </a:extLst>
          </p:cNvPr>
          <p:cNvSpPr>
            <a:spLocks noGrp="1" noChangeArrowheads="1"/>
          </p:cNvSpPr>
          <p:nvPr>
            <p:ph idx="1"/>
          </p:nvPr>
        </p:nvSpPr>
        <p:spPr>
          <a:xfrm>
            <a:off x="2438400" y="1341438"/>
            <a:ext cx="6400800" cy="4495800"/>
          </a:xfrm>
        </p:spPr>
        <p:txBody>
          <a:bodyPr rtlCol="0">
            <a:normAutofit lnSpcReduction="10000"/>
          </a:bodyPr>
          <a:lstStyle/>
          <a:p>
            <a:pPr fontAlgn="auto">
              <a:spcAft>
                <a:spcPts val="0"/>
              </a:spcAft>
              <a:buFont typeface="Wingdings" charset="0"/>
              <a:buChar char="n"/>
              <a:defRPr/>
            </a:pPr>
            <a:r>
              <a:rPr lang="en-GB" sz="2800" dirty="0">
                <a:solidFill>
                  <a:schemeClr val="tx1">
                    <a:lumMod val="75000"/>
                    <a:lumOff val="25000"/>
                  </a:schemeClr>
                </a:solidFill>
                <a:latin typeface="Sassoon Primary" pitchFamily="50" charset="0"/>
              </a:rPr>
              <a:t>The children have to answer questions on three separate texts (usually one fiction, one non-fiction and one poetry)</a:t>
            </a:r>
          </a:p>
          <a:p>
            <a:pPr fontAlgn="auto">
              <a:spcAft>
                <a:spcPts val="0"/>
              </a:spcAft>
              <a:buFont typeface="Wingdings" charset="0"/>
              <a:buChar char="n"/>
              <a:defRPr/>
            </a:pPr>
            <a:r>
              <a:rPr lang="en-GB" sz="2800" dirty="0">
                <a:solidFill>
                  <a:schemeClr val="tx1">
                    <a:lumMod val="75000"/>
                    <a:lumOff val="25000"/>
                  </a:schemeClr>
                </a:solidFill>
                <a:latin typeface="Sassoon Primary" pitchFamily="50" charset="0"/>
              </a:rPr>
              <a:t>Different types of questions</a:t>
            </a:r>
          </a:p>
          <a:p>
            <a:pPr fontAlgn="auto">
              <a:spcAft>
                <a:spcPts val="0"/>
              </a:spcAft>
              <a:buFont typeface="Wingdings" charset="0"/>
              <a:buChar char="n"/>
              <a:defRPr/>
            </a:pPr>
            <a:r>
              <a:rPr lang="en-GB" sz="2800" dirty="0">
                <a:solidFill>
                  <a:schemeClr val="tx1">
                    <a:lumMod val="75000"/>
                    <a:lumOff val="25000"/>
                  </a:schemeClr>
                </a:solidFill>
                <a:latin typeface="Sassoon Primary" pitchFamily="50" charset="0"/>
              </a:rPr>
              <a:t>Children are expected to use the text to find evidence (retrieval)</a:t>
            </a:r>
          </a:p>
          <a:p>
            <a:pPr fontAlgn="auto">
              <a:spcAft>
                <a:spcPts val="0"/>
              </a:spcAft>
              <a:buFont typeface="Wingdings" charset="0"/>
              <a:buChar char="n"/>
              <a:defRPr/>
            </a:pPr>
            <a:r>
              <a:rPr lang="en-GB" sz="2800" dirty="0">
                <a:solidFill>
                  <a:schemeClr val="tx1">
                    <a:lumMod val="75000"/>
                    <a:lumOff val="25000"/>
                  </a:schemeClr>
                </a:solidFill>
                <a:latin typeface="Sassoon Primary" pitchFamily="50" charset="0"/>
              </a:rPr>
              <a:t>Some questions ask for the children to give their opinions and justify it (inference)</a:t>
            </a:r>
          </a:p>
          <a:p>
            <a:pPr fontAlgn="auto">
              <a:spcAft>
                <a:spcPts val="0"/>
              </a:spcAft>
              <a:buFont typeface="Wingdings" charset="0"/>
              <a:buChar char="n"/>
              <a:defRPr/>
            </a:pPr>
            <a:endParaRPr lang="en-GB" dirty="0">
              <a:solidFill>
                <a:schemeClr val="tx1">
                  <a:lumMod val="75000"/>
                  <a:lumOff val="25000"/>
                </a:schemeClr>
              </a:solidFill>
              <a:latin typeface="Sassoon" panose="02000503040000090004" pitchFamily="2" charset="0"/>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8C368B4B-231F-C29C-3A6B-5BC8C38964EA}"/>
              </a:ext>
            </a:extLst>
          </p:cNvPr>
          <p:cNvSpPr>
            <a:spLocks noGrp="1" noChangeArrowheads="1"/>
          </p:cNvSpPr>
          <p:nvPr>
            <p:ph type="title"/>
          </p:nvPr>
        </p:nvSpPr>
        <p:spPr>
          <a:xfrm>
            <a:off x="1944688" y="623888"/>
            <a:ext cx="6589712" cy="1281112"/>
          </a:xfrm>
        </p:spPr>
        <p:txBody>
          <a:bodyPr rtlCol="0">
            <a:normAutofit/>
          </a:bodyPr>
          <a:lstStyle/>
          <a:p>
            <a:pPr algn="ctr" fontAlgn="auto">
              <a:spcAft>
                <a:spcPts val="0"/>
              </a:spcAft>
              <a:defRPr/>
            </a:pPr>
            <a:r>
              <a:rPr lang="en-GB" altLang="en-US" dirty="0">
                <a:solidFill>
                  <a:schemeClr val="tx1">
                    <a:lumMod val="85000"/>
                    <a:lumOff val="15000"/>
                  </a:schemeClr>
                </a:solidFill>
                <a:effectLst>
                  <a:outerShdw blurRad="38100" dist="38100" dir="2700000" algn="tl">
                    <a:srgbClr val="C0C0C0"/>
                  </a:outerShdw>
                </a:effectLst>
                <a:latin typeface="Sassoon Primary" pitchFamily="50" charset="0"/>
              </a:rPr>
              <a:t>Revision at school</a:t>
            </a:r>
          </a:p>
        </p:txBody>
      </p:sp>
      <p:sp>
        <p:nvSpPr>
          <p:cNvPr id="69635" name="Rectangle 3">
            <a:extLst>
              <a:ext uri="{FF2B5EF4-FFF2-40B4-BE49-F238E27FC236}">
                <a16:creationId xmlns:a16="http://schemas.microsoft.com/office/drawing/2014/main" id="{0735E9A2-7F85-141A-336D-BD46A3C6D5AC}"/>
              </a:ext>
            </a:extLst>
          </p:cNvPr>
          <p:cNvSpPr>
            <a:spLocks noGrp="1" noChangeArrowheads="1"/>
          </p:cNvSpPr>
          <p:nvPr>
            <p:ph idx="1"/>
          </p:nvPr>
        </p:nvSpPr>
        <p:spPr>
          <a:xfrm>
            <a:off x="2438400" y="1600200"/>
            <a:ext cx="6400800" cy="4997450"/>
          </a:xfrm>
        </p:spPr>
        <p:txBody>
          <a:bodyPr rtlCol="0">
            <a:normAutofit/>
          </a:bodyPr>
          <a:lstStyle/>
          <a:p>
            <a:pPr fontAlgn="auto">
              <a:spcAft>
                <a:spcPts val="0"/>
              </a:spcAft>
              <a:buFont typeface="Wingdings 3" charset="2"/>
              <a:buChar char=""/>
              <a:defRPr/>
            </a:pPr>
            <a:r>
              <a:rPr lang="en-GB" altLang="en-US" sz="2800" dirty="0">
                <a:solidFill>
                  <a:schemeClr val="tx1">
                    <a:lumMod val="75000"/>
                    <a:lumOff val="25000"/>
                  </a:schemeClr>
                </a:solidFill>
                <a:effectLst>
                  <a:outerShdw blurRad="38100" dist="38100" dir="2700000" algn="tl">
                    <a:srgbClr val="C0C0C0"/>
                  </a:outerShdw>
                </a:effectLst>
                <a:latin typeface="Sassoon Primary" pitchFamily="50" charset="0"/>
              </a:rPr>
              <a:t>We have been supporting the children in practising the key skills required in all subjects at school.</a:t>
            </a:r>
          </a:p>
          <a:p>
            <a:pPr fontAlgn="auto">
              <a:spcAft>
                <a:spcPts val="0"/>
              </a:spcAft>
              <a:buFont typeface="Wingdings 3" charset="2"/>
              <a:buChar char=""/>
              <a:defRPr/>
            </a:pPr>
            <a:r>
              <a:rPr lang="en-GB" altLang="en-US" sz="2800" dirty="0">
                <a:solidFill>
                  <a:schemeClr val="tx1">
                    <a:lumMod val="75000"/>
                    <a:lumOff val="25000"/>
                  </a:schemeClr>
                </a:solidFill>
                <a:effectLst>
                  <a:outerShdw blurRad="38100" dist="38100" dir="2700000" algn="tl">
                    <a:srgbClr val="C0C0C0"/>
                  </a:outerShdw>
                </a:effectLst>
                <a:latin typeface="Sassoon Primary" pitchFamily="50" charset="0"/>
              </a:rPr>
              <a:t>Booster groups have supported the children in </a:t>
            </a:r>
            <a:r>
              <a:rPr lang="ja-JP" altLang="en-GB" sz="2800" dirty="0">
                <a:solidFill>
                  <a:schemeClr val="tx1">
                    <a:lumMod val="75000"/>
                    <a:lumOff val="25000"/>
                  </a:schemeClr>
                </a:solidFill>
                <a:effectLst>
                  <a:outerShdw blurRad="38100" dist="38100" dir="2700000" algn="tl">
                    <a:srgbClr val="C0C0C0"/>
                  </a:outerShdw>
                </a:effectLst>
                <a:latin typeface="Sassoon Primary" pitchFamily="50" charset="0"/>
              </a:rPr>
              <a:t>‘</a:t>
            </a:r>
            <a:r>
              <a:rPr lang="en-GB" altLang="ja-JP" sz="2800" dirty="0">
                <a:solidFill>
                  <a:schemeClr val="tx1">
                    <a:lumMod val="75000"/>
                    <a:lumOff val="25000"/>
                  </a:schemeClr>
                </a:solidFill>
                <a:effectLst>
                  <a:outerShdw blurRad="38100" dist="38100" dir="2700000" algn="tl">
                    <a:srgbClr val="C0C0C0"/>
                  </a:outerShdw>
                </a:effectLst>
                <a:latin typeface="Sassoon Primary" pitchFamily="50" charset="0"/>
              </a:rPr>
              <a:t>filling gaps</a:t>
            </a:r>
            <a:r>
              <a:rPr lang="ja-JP" altLang="en-GB" sz="2800" dirty="0">
                <a:solidFill>
                  <a:schemeClr val="tx1">
                    <a:lumMod val="75000"/>
                    <a:lumOff val="25000"/>
                  </a:schemeClr>
                </a:solidFill>
                <a:effectLst>
                  <a:outerShdw blurRad="38100" dist="38100" dir="2700000" algn="tl">
                    <a:srgbClr val="C0C0C0"/>
                  </a:outerShdw>
                </a:effectLst>
                <a:latin typeface="Sassoon Primary" pitchFamily="50" charset="0"/>
              </a:rPr>
              <a:t>’</a:t>
            </a:r>
            <a:r>
              <a:rPr lang="en-GB" altLang="ja-JP" sz="2800" dirty="0">
                <a:solidFill>
                  <a:schemeClr val="tx1">
                    <a:lumMod val="75000"/>
                    <a:lumOff val="25000"/>
                  </a:schemeClr>
                </a:solidFill>
                <a:effectLst>
                  <a:outerShdw blurRad="38100" dist="38100" dir="2700000" algn="tl">
                    <a:srgbClr val="C0C0C0"/>
                  </a:outerShdw>
                </a:effectLst>
                <a:latin typeface="Sassoon Primary" pitchFamily="50" charset="0"/>
              </a:rPr>
              <a:t> in their knowledge and having more practise at working on strategies to answer questions. </a:t>
            </a:r>
          </a:p>
          <a:p>
            <a:pPr fontAlgn="auto">
              <a:spcAft>
                <a:spcPts val="0"/>
              </a:spcAft>
              <a:buFont typeface="Wingdings 3" charset="2"/>
              <a:buChar char=""/>
              <a:defRPr/>
            </a:pPr>
            <a:endParaRPr lang="en-GB" altLang="en-US" dirty="0">
              <a:solidFill>
                <a:schemeClr val="tx1">
                  <a:lumMod val="75000"/>
                  <a:lumOff val="25000"/>
                </a:schemeClr>
              </a:solidFill>
              <a:effectLst>
                <a:outerShdw blurRad="38100" dist="38100" dir="2700000" algn="tl">
                  <a:srgbClr val="C0C0C0"/>
                </a:outerShdw>
              </a:effectLst>
              <a:latin typeface="Sassoon" panose="02000503040000090004" pitchFamily="2" charset="0"/>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B6B8E358-DEBE-C17C-540A-6313392FC92D}"/>
              </a:ext>
            </a:extLst>
          </p:cNvPr>
          <p:cNvSpPr>
            <a:spLocks noGrp="1" noChangeArrowheads="1"/>
          </p:cNvSpPr>
          <p:nvPr>
            <p:ph type="title"/>
          </p:nvPr>
        </p:nvSpPr>
        <p:spPr>
          <a:xfrm>
            <a:off x="1944688" y="623888"/>
            <a:ext cx="6589712" cy="1281112"/>
          </a:xfrm>
        </p:spPr>
        <p:txBody>
          <a:bodyPr/>
          <a:lstStyle/>
          <a:p>
            <a:pPr algn="ctr"/>
            <a:r>
              <a:rPr lang="en-US" altLang="en-US" b="1">
                <a:latin typeface="Sassoon Primary" pitchFamily="50" charset="0"/>
              </a:rPr>
              <a:t>What do SATs tests show?</a:t>
            </a:r>
            <a:br>
              <a:rPr lang="en-GB" altLang="en-US">
                <a:latin typeface="Sassoon Primary" pitchFamily="50" charset="0"/>
              </a:rPr>
            </a:br>
            <a:endParaRPr lang="en-GB" altLang="en-US">
              <a:latin typeface="Sassoon Primary" pitchFamily="50" charset="0"/>
            </a:endParaRPr>
          </a:p>
        </p:txBody>
      </p:sp>
      <p:sp>
        <p:nvSpPr>
          <p:cNvPr id="3" name="Content Placeholder 2">
            <a:extLst>
              <a:ext uri="{FF2B5EF4-FFF2-40B4-BE49-F238E27FC236}">
                <a16:creationId xmlns:a16="http://schemas.microsoft.com/office/drawing/2014/main" id="{28E12BAE-F3C7-7724-8D6F-C719A0ACB8C8}"/>
              </a:ext>
            </a:extLst>
          </p:cNvPr>
          <p:cNvSpPr>
            <a:spLocks noGrp="1"/>
          </p:cNvSpPr>
          <p:nvPr>
            <p:ph idx="1"/>
          </p:nvPr>
        </p:nvSpPr>
        <p:spPr>
          <a:xfrm>
            <a:off x="1371600" y="1709738"/>
            <a:ext cx="7088188" cy="4495800"/>
          </a:xfrm>
        </p:spPr>
        <p:txBody>
          <a:bodyPr rtlCol="0">
            <a:normAutofit/>
          </a:bodyPr>
          <a:lstStyle/>
          <a:p>
            <a:pPr marL="0" indent="0" fontAlgn="auto">
              <a:spcAft>
                <a:spcPts val="0"/>
              </a:spcAft>
              <a:buFont typeface="Wingdings 3" charset="2"/>
              <a:buNone/>
              <a:defRPr/>
            </a:pPr>
            <a:r>
              <a:rPr lang="en-US" sz="2800" dirty="0">
                <a:solidFill>
                  <a:schemeClr val="tx1">
                    <a:lumMod val="75000"/>
                    <a:lumOff val="25000"/>
                  </a:schemeClr>
                </a:solidFill>
                <a:latin typeface="Sassoon Primary" pitchFamily="50" charset="0"/>
              </a:rPr>
              <a:t>The idea of the SATS is to show what your child has learned and retained over their time in key stage 2 (years 3 – 6). they are used to </a:t>
            </a:r>
            <a:r>
              <a:rPr lang="en-US" sz="2800" u="sng" dirty="0">
                <a:solidFill>
                  <a:schemeClr val="tx1">
                    <a:lumMod val="75000"/>
                    <a:lumOff val="25000"/>
                  </a:schemeClr>
                </a:solidFill>
                <a:latin typeface="Sassoon Primary" pitchFamily="50" charset="0"/>
              </a:rPr>
              <a:t>help</a:t>
            </a:r>
            <a:r>
              <a:rPr lang="en-US" sz="2800" dirty="0">
                <a:solidFill>
                  <a:schemeClr val="tx1">
                    <a:lumMod val="75000"/>
                    <a:lumOff val="25000"/>
                  </a:schemeClr>
                </a:solidFill>
                <a:latin typeface="Sassoon Primary" pitchFamily="50" charset="0"/>
              </a:rPr>
              <a:t> assess your child’s attainment before they transfer to secondary school and allow us to assess the progress made since their SATS at the end of key stage one (year 2).</a:t>
            </a:r>
            <a:endParaRPr lang="en-GB" sz="2800" dirty="0">
              <a:solidFill>
                <a:schemeClr val="tx1">
                  <a:lumMod val="75000"/>
                  <a:lumOff val="25000"/>
                </a:schemeClr>
              </a:solidFill>
              <a:latin typeface="Sassoon Primary" pitchFamily="50" charset="0"/>
            </a:endParaRPr>
          </a:p>
          <a:p>
            <a:pPr fontAlgn="auto">
              <a:spcAft>
                <a:spcPts val="0"/>
              </a:spcAft>
              <a:buFont typeface="Wingdings 3" charset="2"/>
              <a:buChar char=""/>
              <a:defRPr/>
            </a:pPr>
            <a:endParaRPr lang="en-GB" dirty="0">
              <a:solidFill>
                <a:schemeClr val="tx1">
                  <a:lumMod val="75000"/>
                  <a:lumOff val="25000"/>
                </a:schemeClr>
              </a:solidFill>
              <a:latin typeface="Sassoon" panose="02000503040000090004" pitchFamily="2" charset="0"/>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F88DF-B2B6-E4AC-2CF1-9413D4EEC1F8}"/>
              </a:ext>
            </a:extLst>
          </p:cNvPr>
          <p:cNvSpPr>
            <a:spLocks noGrp="1"/>
          </p:cNvSpPr>
          <p:nvPr>
            <p:ph type="title"/>
          </p:nvPr>
        </p:nvSpPr>
        <p:spPr>
          <a:xfrm>
            <a:off x="2438400" y="549275"/>
            <a:ext cx="6400800" cy="752475"/>
          </a:xfrm>
        </p:spPr>
        <p:txBody>
          <a:bodyPr rtlCol="0">
            <a:normAutofit fontScale="90000"/>
          </a:bodyPr>
          <a:lstStyle/>
          <a:p>
            <a:pPr algn="ctr" fontAlgn="auto">
              <a:spcAft>
                <a:spcPts val="0"/>
              </a:spcAft>
              <a:defRPr/>
            </a:pPr>
            <a:r>
              <a:rPr lang="en-US" b="1" dirty="0">
                <a:solidFill>
                  <a:schemeClr val="tx1">
                    <a:lumMod val="85000"/>
                    <a:lumOff val="15000"/>
                  </a:schemeClr>
                </a:solidFill>
                <a:latin typeface="Sassoon Primary" pitchFamily="50" charset="0"/>
              </a:rPr>
              <a:t>Who marks these tests?</a:t>
            </a:r>
            <a:br>
              <a:rPr lang="en-GB" dirty="0">
                <a:solidFill>
                  <a:schemeClr val="tx1">
                    <a:lumMod val="85000"/>
                    <a:lumOff val="15000"/>
                  </a:schemeClr>
                </a:solidFill>
                <a:latin typeface="Sassoon Primary" pitchFamily="50" charset="0"/>
              </a:rPr>
            </a:br>
            <a:endParaRPr lang="en-GB" dirty="0">
              <a:solidFill>
                <a:schemeClr val="tx1">
                  <a:lumMod val="85000"/>
                  <a:lumOff val="15000"/>
                </a:schemeClr>
              </a:solidFill>
              <a:latin typeface="Sassoon Primary" pitchFamily="50" charset="0"/>
            </a:endParaRPr>
          </a:p>
        </p:txBody>
      </p:sp>
      <p:sp>
        <p:nvSpPr>
          <p:cNvPr id="49155" name="Content Placeholder 2">
            <a:extLst>
              <a:ext uri="{FF2B5EF4-FFF2-40B4-BE49-F238E27FC236}">
                <a16:creationId xmlns:a16="http://schemas.microsoft.com/office/drawing/2014/main" id="{E7F3EBF4-76F6-5937-1E51-11F7863FD852}"/>
              </a:ext>
            </a:extLst>
          </p:cNvPr>
          <p:cNvSpPr>
            <a:spLocks noGrp="1" noChangeArrowheads="1"/>
          </p:cNvSpPr>
          <p:nvPr>
            <p:ph idx="1"/>
          </p:nvPr>
        </p:nvSpPr>
        <p:spPr>
          <a:xfrm>
            <a:off x="2201863" y="1196975"/>
            <a:ext cx="6873875" cy="5832475"/>
          </a:xfrm>
        </p:spPr>
        <p:txBody>
          <a:bodyPr/>
          <a:lstStyle/>
          <a:p>
            <a:r>
              <a:rPr lang="en-US" altLang="en-US" sz="2400">
                <a:latin typeface="Sassoon Primary" pitchFamily="50" charset="0"/>
              </a:rPr>
              <a:t>The test papers will be sealed and sent off to be externally marked. </a:t>
            </a:r>
            <a:endParaRPr lang="en-GB" altLang="en-US" sz="2400">
              <a:latin typeface="Sassoon Primary" pitchFamily="50" charset="0"/>
            </a:endParaRPr>
          </a:p>
          <a:p>
            <a:r>
              <a:rPr lang="en-US" altLang="en-US" sz="2400">
                <a:latin typeface="Sassoon Primary" pitchFamily="50" charset="0"/>
              </a:rPr>
              <a:t>The results will be sent back to school by early July.</a:t>
            </a:r>
            <a:endParaRPr lang="en-GB" altLang="en-US" sz="2400">
              <a:latin typeface="Sassoon Primary" pitchFamily="50" charset="0"/>
            </a:endParaRPr>
          </a:p>
          <a:p>
            <a:r>
              <a:rPr lang="en-US" altLang="en-US" sz="2400">
                <a:latin typeface="Sassoon Primary" pitchFamily="50" charset="0"/>
              </a:rPr>
              <a:t>Attainment is defined as end of year outcomes compared to national expectations for pupils in the same National Curriculum year group. </a:t>
            </a:r>
            <a:endParaRPr lang="en-GB" altLang="en-US" sz="2400">
              <a:latin typeface="Sassoon Primary" pitchFamily="50" charset="0"/>
            </a:endParaRPr>
          </a:p>
          <a:p>
            <a:r>
              <a:rPr lang="en-US" altLang="en-US" sz="2400">
                <a:latin typeface="Sassoon Primary" pitchFamily="50" charset="0"/>
              </a:rPr>
              <a:t>*Please note - teachers will also be submitting a Teacher Assessment for your child which will also be reported to you.</a:t>
            </a:r>
          </a:p>
          <a:p>
            <a:endParaRPr lang="en-GB" altLang="en-US">
              <a:latin typeface="Sassoon" pitchFamily="2" charset="0"/>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D51DD-A284-7ECF-C44F-3681CBA24DE0}"/>
              </a:ext>
            </a:extLst>
          </p:cNvPr>
          <p:cNvSpPr>
            <a:spLocks noGrp="1"/>
          </p:cNvSpPr>
          <p:nvPr>
            <p:ph type="title"/>
          </p:nvPr>
        </p:nvSpPr>
        <p:spPr>
          <a:xfrm>
            <a:off x="2438400" y="228600"/>
            <a:ext cx="6400800" cy="1039813"/>
          </a:xfrm>
        </p:spPr>
        <p:txBody>
          <a:bodyPr rtlCol="0">
            <a:normAutofit/>
          </a:bodyPr>
          <a:lstStyle/>
          <a:p>
            <a:pPr algn="ctr" fontAlgn="auto">
              <a:spcAft>
                <a:spcPts val="0"/>
              </a:spcAft>
              <a:defRPr/>
            </a:pPr>
            <a:r>
              <a:rPr lang="en-GB" altLang="en-US" dirty="0">
                <a:solidFill>
                  <a:schemeClr val="tx1">
                    <a:lumMod val="85000"/>
                    <a:lumOff val="15000"/>
                  </a:schemeClr>
                </a:solidFill>
                <a:effectLst>
                  <a:outerShdw blurRad="38100" dist="38100" dir="2700000" algn="tl">
                    <a:srgbClr val="C0C0C0"/>
                  </a:outerShdw>
                </a:effectLst>
                <a:latin typeface="Sassoon Primary" pitchFamily="50" charset="0"/>
              </a:rPr>
              <a:t>What can you do to help?</a:t>
            </a:r>
            <a:endParaRPr lang="en-GB" dirty="0">
              <a:solidFill>
                <a:schemeClr val="tx1">
                  <a:lumMod val="85000"/>
                  <a:lumOff val="15000"/>
                </a:schemeClr>
              </a:solidFill>
              <a:latin typeface="Sassoon Primary" pitchFamily="50" charset="0"/>
            </a:endParaRPr>
          </a:p>
        </p:txBody>
      </p:sp>
      <p:sp>
        <p:nvSpPr>
          <p:cNvPr id="50179" name="Content Placeholder 2">
            <a:extLst>
              <a:ext uri="{FF2B5EF4-FFF2-40B4-BE49-F238E27FC236}">
                <a16:creationId xmlns:a16="http://schemas.microsoft.com/office/drawing/2014/main" id="{7B445689-7F66-476F-6C2D-875821C0C6DE}"/>
              </a:ext>
            </a:extLst>
          </p:cNvPr>
          <p:cNvSpPr>
            <a:spLocks noGrp="1" noChangeArrowheads="1"/>
          </p:cNvSpPr>
          <p:nvPr>
            <p:ph idx="1"/>
          </p:nvPr>
        </p:nvSpPr>
        <p:spPr>
          <a:xfrm>
            <a:off x="2241550" y="1366838"/>
            <a:ext cx="6597650" cy="5473700"/>
          </a:xfrm>
        </p:spPr>
        <p:txBody>
          <a:bodyPr/>
          <a:lstStyle/>
          <a:p>
            <a:r>
              <a:rPr lang="en-GB" altLang="en-US" sz="2400">
                <a:latin typeface="Sassoon Primary" pitchFamily="50" charset="0"/>
              </a:rPr>
              <a:t>Tell them that they are awesome and know so much already!</a:t>
            </a:r>
          </a:p>
          <a:p>
            <a:r>
              <a:rPr lang="en-US" altLang="en-US" sz="2400">
                <a:latin typeface="Sassoon Primary" pitchFamily="50" charset="0"/>
              </a:rPr>
              <a:t>Ensure that they get a </a:t>
            </a:r>
            <a:r>
              <a:rPr lang="en-US" altLang="en-US" sz="2400" u="sng">
                <a:latin typeface="Sassoon Primary" pitchFamily="50" charset="0"/>
              </a:rPr>
              <a:t>good night’s sleep</a:t>
            </a:r>
            <a:r>
              <a:rPr lang="en-US" altLang="en-US" sz="2400">
                <a:latin typeface="Sassoon Primary" pitchFamily="50" charset="0"/>
              </a:rPr>
              <a:t> every day and </a:t>
            </a:r>
            <a:r>
              <a:rPr lang="en-US" altLang="en-US" sz="2400" b="1" u="sng">
                <a:latin typeface="Sassoon Primary" pitchFamily="50" charset="0"/>
              </a:rPr>
              <a:t>arrive to school on time</a:t>
            </a:r>
            <a:r>
              <a:rPr lang="en-US" altLang="en-US" sz="2400">
                <a:latin typeface="Sassoon Primary" pitchFamily="50" charset="0"/>
              </a:rPr>
              <a:t>.</a:t>
            </a:r>
            <a:endParaRPr lang="en-GB" altLang="en-US" sz="2400">
              <a:latin typeface="Sassoon Primary" pitchFamily="50" charset="0"/>
            </a:endParaRPr>
          </a:p>
          <a:p>
            <a:r>
              <a:rPr lang="en-US" altLang="en-US" sz="2400">
                <a:latin typeface="Sassoon Primary" pitchFamily="50" charset="0"/>
              </a:rPr>
              <a:t>A </a:t>
            </a:r>
            <a:r>
              <a:rPr lang="en-US" altLang="en-US" sz="2400" u="sng">
                <a:latin typeface="Sassoon Primary" pitchFamily="50" charset="0"/>
              </a:rPr>
              <a:t>good breakfast</a:t>
            </a:r>
            <a:r>
              <a:rPr lang="en-US" altLang="en-US" sz="2400">
                <a:latin typeface="Sassoon Primary" pitchFamily="50" charset="0"/>
              </a:rPr>
              <a:t> will help keep their energy levels up. </a:t>
            </a:r>
            <a:endParaRPr lang="en-GB" altLang="en-US" sz="2400">
              <a:latin typeface="Sassoon Primary" pitchFamily="50" charset="0"/>
            </a:endParaRPr>
          </a:p>
          <a:p>
            <a:r>
              <a:rPr lang="en-US" altLang="en-US" sz="2400">
                <a:latin typeface="Sassoon Primary" pitchFamily="50" charset="0"/>
              </a:rPr>
              <a:t>Talk to them about their tests and </a:t>
            </a:r>
            <a:r>
              <a:rPr lang="en-US" altLang="en-US" sz="2400" u="sng">
                <a:latin typeface="Sassoon Primary" pitchFamily="50" charset="0"/>
              </a:rPr>
              <a:t>reassure them</a:t>
            </a:r>
            <a:r>
              <a:rPr lang="en-US" altLang="en-US" sz="2400">
                <a:latin typeface="Sassoon Primary" pitchFamily="50" charset="0"/>
              </a:rPr>
              <a:t>.</a:t>
            </a:r>
            <a:endParaRPr lang="en-GB" altLang="en-US" sz="2400">
              <a:latin typeface="Sassoon Primary" pitchFamily="50" charset="0"/>
            </a:endParaRPr>
          </a:p>
          <a:p>
            <a:endParaRPr lang="en-GB" altLang="en-US">
              <a:latin typeface="Sassoon" pitchFamily="2" charset="0"/>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4C0B5D78-1844-1D5F-D320-A79E0E458E32}"/>
              </a:ext>
            </a:extLst>
          </p:cNvPr>
          <p:cNvSpPr>
            <a:spLocks noGrp="1" noChangeArrowheads="1"/>
          </p:cNvSpPr>
          <p:nvPr>
            <p:ph type="title"/>
          </p:nvPr>
        </p:nvSpPr>
        <p:spPr>
          <a:xfrm>
            <a:off x="1944688" y="306388"/>
            <a:ext cx="6589712" cy="1281112"/>
          </a:xfrm>
        </p:spPr>
        <p:txBody>
          <a:bodyPr/>
          <a:lstStyle/>
          <a:p>
            <a:pPr algn="ctr"/>
            <a:r>
              <a:rPr lang="en-GB" altLang="en-US" sz="3200">
                <a:latin typeface="Sassoon Primary" pitchFamily="50" charset="0"/>
              </a:rPr>
              <a:t>Stress busting tips for children</a:t>
            </a:r>
          </a:p>
        </p:txBody>
      </p:sp>
      <p:sp>
        <p:nvSpPr>
          <p:cNvPr id="3" name="Content Placeholder 2">
            <a:extLst>
              <a:ext uri="{FF2B5EF4-FFF2-40B4-BE49-F238E27FC236}">
                <a16:creationId xmlns:a16="http://schemas.microsoft.com/office/drawing/2014/main" id="{877F24F1-6445-2F4B-0DB1-7630385D0B20}"/>
              </a:ext>
            </a:extLst>
          </p:cNvPr>
          <p:cNvSpPr>
            <a:spLocks noGrp="1"/>
          </p:cNvSpPr>
          <p:nvPr>
            <p:ph idx="1"/>
          </p:nvPr>
        </p:nvSpPr>
        <p:spPr>
          <a:xfrm>
            <a:off x="1943100" y="1268413"/>
            <a:ext cx="6591300" cy="5040312"/>
          </a:xfrm>
        </p:spPr>
        <p:txBody>
          <a:bodyPr rtlCol="0">
            <a:normAutofit/>
          </a:bodyPr>
          <a:lstStyle/>
          <a:p>
            <a:pPr fontAlgn="auto">
              <a:spcAft>
                <a:spcPts val="0"/>
              </a:spcAft>
              <a:buFont typeface="Wingdings 3" charset="2"/>
              <a:buChar char=""/>
              <a:defRPr/>
            </a:pPr>
            <a:r>
              <a:rPr lang="en-GB" sz="2400" dirty="0">
                <a:solidFill>
                  <a:srgbClr val="FF0000"/>
                </a:solidFill>
                <a:latin typeface="Sassoon Primary" pitchFamily="50" charset="0"/>
              </a:rPr>
              <a:t>Chill out</a:t>
            </a:r>
          </a:p>
          <a:p>
            <a:pPr marL="0" indent="0" fontAlgn="auto">
              <a:spcAft>
                <a:spcPts val="0"/>
              </a:spcAft>
              <a:buFont typeface="Wingdings" panose="05000000000000000000" pitchFamily="2" charset="2"/>
              <a:buNone/>
              <a:defRPr/>
            </a:pPr>
            <a:endParaRPr lang="en-GB" sz="2400" dirty="0">
              <a:solidFill>
                <a:srgbClr val="FF0000"/>
              </a:solidFill>
              <a:latin typeface="Sassoon" panose="02000503040000090004" pitchFamily="2" charset="0"/>
            </a:endParaRPr>
          </a:p>
          <a:p>
            <a:pPr fontAlgn="auto">
              <a:spcAft>
                <a:spcPts val="0"/>
              </a:spcAft>
              <a:buFont typeface="Wingdings 3" charset="2"/>
              <a:buChar char=""/>
              <a:defRPr/>
            </a:pPr>
            <a:r>
              <a:rPr lang="en-GB" sz="2400" dirty="0">
                <a:solidFill>
                  <a:schemeClr val="tx1">
                    <a:lumMod val="75000"/>
                    <a:lumOff val="25000"/>
                  </a:schemeClr>
                </a:solidFill>
                <a:latin typeface="Sassoon Primary" pitchFamily="50" charset="0"/>
              </a:rPr>
              <a:t>If you are starting to lose it, and feel that the studying is getting on top of you - take a bit of time to:</a:t>
            </a:r>
          </a:p>
          <a:p>
            <a:pPr fontAlgn="auto">
              <a:spcAft>
                <a:spcPts val="0"/>
              </a:spcAft>
              <a:buFont typeface="Wingdings 3" charset="2"/>
              <a:buChar char=""/>
              <a:defRPr/>
            </a:pPr>
            <a:r>
              <a:rPr lang="en-GB" sz="2400" dirty="0">
                <a:solidFill>
                  <a:schemeClr val="tx1">
                    <a:lumMod val="75000"/>
                    <a:lumOff val="25000"/>
                  </a:schemeClr>
                </a:solidFill>
                <a:latin typeface="Sassoon Primary" pitchFamily="50" charset="0"/>
              </a:rPr>
              <a:t>Breathe deeply.</a:t>
            </a:r>
          </a:p>
          <a:p>
            <a:pPr fontAlgn="auto">
              <a:spcAft>
                <a:spcPts val="0"/>
              </a:spcAft>
              <a:buFont typeface="Wingdings 3" charset="2"/>
              <a:buChar char=""/>
              <a:defRPr/>
            </a:pPr>
            <a:r>
              <a:rPr lang="en-GB" sz="2400" dirty="0">
                <a:solidFill>
                  <a:schemeClr val="tx1">
                    <a:lumMod val="75000"/>
                    <a:lumOff val="25000"/>
                  </a:schemeClr>
                </a:solidFill>
                <a:latin typeface="Sassoon Primary" pitchFamily="50" charset="0"/>
              </a:rPr>
              <a:t>Tell yourself how well you are doing. </a:t>
            </a:r>
            <a:r>
              <a:rPr lang="en-GB" sz="2400" dirty="0">
                <a:solidFill>
                  <a:schemeClr val="tx1">
                    <a:lumMod val="75000"/>
                    <a:lumOff val="25000"/>
                  </a:schemeClr>
                </a:solidFill>
                <a:latin typeface="Sassoon Primary" pitchFamily="50" charset="0"/>
                <a:sym typeface="Wingdings" panose="05000000000000000000" pitchFamily="2" charset="2"/>
              </a:rPr>
              <a:t> </a:t>
            </a:r>
            <a:endParaRPr lang="en-GB" sz="2400" dirty="0">
              <a:solidFill>
                <a:schemeClr val="tx1">
                  <a:lumMod val="75000"/>
                  <a:lumOff val="25000"/>
                </a:schemeClr>
              </a:solidFill>
              <a:latin typeface="Sassoon Primary" pitchFamily="50" charset="0"/>
            </a:endParaRPr>
          </a:p>
          <a:p>
            <a:pPr fontAlgn="auto">
              <a:spcAft>
                <a:spcPts val="0"/>
              </a:spcAft>
              <a:buFont typeface="Wingdings 3" charset="2"/>
              <a:buChar char=""/>
              <a:defRPr/>
            </a:pPr>
            <a:r>
              <a:rPr lang="en-GB" sz="2400" dirty="0">
                <a:solidFill>
                  <a:schemeClr val="tx1">
                    <a:lumMod val="75000"/>
                    <a:lumOff val="25000"/>
                  </a:schemeClr>
                </a:solidFill>
                <a:latin typeface="Sassoon Primary" pitchFamily="50" charset="0"/>
              </a:rPr>
              <a:t>Remind yourself that everything is going to turn out alright.</a:t>
            </a:r>
          </a:p>
          <a:p>
            <a:pPr fontAlgn="auto">
              <a:spcAft>
                <a:spcPts val="0"/>
              </a:spcAft>
              <a:buFont typeface="Wingdings 3" charset="2"/>
              <a:buChar char=""/>
              <a:defRPr/>
            </a:pPr>
            <a:r>
              <a:rPr lang="en-GB" sz="2400" dirty="0">
                <a:solidFill>
                  <a:schemeClr val="tx1">
                    <a:lumMod val="75000"/>
                    <a:lumOff val="25000"/>
                  </a:schemeClr>
                </a:solidFill>
                <a:latin typeface="Sassoon Primary" pitchFamily="50" charset="0"/>
              </a:rPr>
              <a:t>Stand up straight and smile, you will feel a bit better straight away</a:t>
            </a:r>
            <a:r>
              <a:rPr lang="en-GB" sz="2600" dirty="0">
                <a:solidFill>
                  <a:schemeClr val="tx1">
                    <a:lumMod val="75000"/>
                    <a:lumOff val="25000"/>
                  </a:schemeClr>
                </a:solidFill>
                <a:latin typeface="Sassoon Primary" pitchFamily="50" charset="0"/>
              </a:rPr>
              <a:t>.</a:t>
            </a:r>
          </a:p>
          <a:p>
            <a:pPr fontAlgn="auto">
              <a:spcAft>
                <a:spcPts val="0"/>
              </a:spcAft>
              <a:buFont typeface="Wingdings 3" charset="2"/>
              <a:buChar char=""/>
              <a:defRPr/>
            </a:pPr>
            <a:endParaRPr lang="en-GB" sz="2000" dirty="0">
              <a:solidFill>
                <a:schemeClr val="tx1">
                  <a:lumMod val="75000"/>
                  <a:lumOff val="25000"/>
                </a:schemeClr>
              </a:solidFill>
              <a:latin typeface="Sassoon" panose="02000503040000090004" pitchFamily="2" charset="0"/>
            </a:endParaRPr>
          </a:p>
          <a:p>
            <a:pPr marL="0" indent="0" fontAlgn="auto">
              <a:spcAft>
                <a:spcPts val="0"/>
              </a:spcAft>
              <a:buFont typeface="Wingdings" panose="05000000000000000000" pitchFamily="2" charset="2"/>
              <a:buNone/>
              <a:defRPr/>
            </a:pPr>
            <a:endParaRPr lang="en-GB" sz="2000" dirty="0">
              <a:solidFill>
                <a:schemeClr val="tx1">
                  <a:lumMod val="75000"/>
                  <a:lumOff val="25000"/>
                </a:schemeClr>
              </a:solidFill>
              <a:latin typeface="Sassoon" panose="02000503040000090004" pitchFamily="2" charset="0"/>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9A94A33C-5D98-F711-5966-5126AE86F8B1}"/>
              </a:ext>
            </a:extLst>
          </p:cNvPr>
          <p:cNvSpPr>
            <a:spLocks noGrp="1" noChangeArrowheads="1"/>
          </p:cNvSpPr>
          <p:nvPr>
            <p:ph type="title"/>
          </p:nvPr>
        </p:nvSpPr>
        <p:spPr>
          <a:xfrm>
            <a:off x="1917700" y="549275"/>
            <a:ext cx="6589713" cy="1279525"/>
          </a:xfrm>
        </p:spPr>
        <p:txBody>
          <a:bodyPr/>
          <a:lstStyle/>
          <a:p>
            <a:pPr algn="ctr"/>
            <a:r>
              <a:rPr lang="en-GB" altLang="en-US" sz="3200">
                <a:latin typeface="Sassoon Primary" pitchFamily="50" charset="0"/>
              </a:rPr>
              <a:t>Equipment for SATs week</a:t>
            </a:r>
          </a:p>
        </p:txBody>
      </p:sp>
      <p:sp>
        <p:nvSpPr>
          <p:cNvPr id="3" name="Content Placeholder 2">
            <a:extLst>
              <a:ext uri="{FF2B5EF4-FFF2-40B4-BE49-F238E27FC236}">
                <a16:creationId xmlns:a16="http://schemas.microsoft.com/office/drawing/2014/main" id="{E4E6E1AF-68B7-2814-69CC-193F6E9033C2}"/>
              </a:ext>
            </a:extLst>
          </p:cNvPr>
          <p:cNvSpPr>
            <a:spLocks noGrp="1"/>
          </p:cNvSpPr>
          <p:nvPr>
            <p:ph idx="1"/>
          </p:nvPr>
        </p:nvSpPr>
        <p:spPr>
          <a:xfrm>
            <a:off x="1943100" y="1700213"/>
            <a:ext cx="6591300" cy="4608512"/>
          </a:xfrm>
        </p:spPr>
        <p:txBody>
          <a:bodyPr rtlCol="0">
            <a:normAutofit/>
          </a:bodyPr>
          <a:lstStyle/>
          <a:p>
            <a:pPr fontAlgn="auto">
              <a:spcAft>
                <a:spcPts val="0"/>
              </a:spcAft>
              <a:buFont typeface="Wingdings 3" charset="2"/>
              <a:buChar char=""/>
              <a:defRPr/>
            </a:pPr>
            <a:r>
              <a:rPr lang="en-GB" sz="2800" dirty="0">
                <a:solidFill>
                  <a:schemeClr val="tx1"/>
                </a:solidFill>
                <a:latin typeface="Sassoon Primary" pitchFamily="50" charset="0"/>
              </a:rPr>
              <a:t>School provides all equipment such as pencils, rulers</a:t>
            </a:r>
          </a:p>
          <a:p>
            <a:pPr fontAlgn="auto">
              <a:spcAft>
                <a:spcPts val="0"/>
              </a:spcAft>
              <a:buFont typeface="Wingdings 3" charset="2"/>
              <a:buChar char=""/>
              <a:defRPr/>
            </a:pPr>
            <a:r>
              <a:rPr lang="en-GB" sz="2800" dirty="0">
                <a:solidFill>
                  <a:schemeClr val="tx1"/>
                </a:solidFill>
                <a:latin typeface="Sassoon Primary" pitchFamily="50" charset="0"/>
              </a:rPr>
              <a:t>Bring your school bag, PE kit and lunch as normal</a:t>
            </a:r>
          </a:p>
          <a:p>
            <a:pPr fontAlgn="auto">
              <a:spcAft>
                <a:spcPts val="0"/>
              </a:spcAft>
              <a:buFont typeface="Wingdings 3" charset="2"/>
              <a:buChar char=""/>
              <a:defRPr/>
            </a:pPr>
            <a:r>
              <a:rPr lang="en-GB" sz="2800" dirty="0">
                <a:solidFill>
                  <a:schemeClr val="tx1"/>
                </a:solidFill>
                <a:latin typeface="Sassoon Primary" pitchFamily="50" charset="0"/>
              </a:rPr>
              <a:t>A “small” mascot</a:t>
            </a:r>
          </a:p>
          <a:p>
            <a:pPr fontAlgn="auto">
              <a:spcAft>
                <a:spcPts val="0"/>
              </a:spcAft>
              <a:buFont typeface="Wingdings 3" charset="2"/>
              <a:buChar char=""/>
              <a:defRPr/>
            </a:pPr>
            <a:r>
              <a:rPr lang="en-GB" sz="2800" dirty="0">
                <a:solidFill>
                  <a:schemeClr val="tx1"/>
                </a:solidFill>
                <a:latin typeface="Sassoon Primary" pitchFamily="50" charset="0"/>
              </a:rPr>
              <a:t>Water bottle</a:t>
            </a:r>
          </a:p>
          <a:p>
            <a:pPr marL="0" indent="0" fontAlgn="auto">
              <a:spcAft>
                <a:spcPts val="0"/>
              </a:spcAft>
              <a:buFont typeface="Wingdings 3" charset="2"/>
              <a:buNone/>
              <a:defRPr/>
            </a:pPr>
            <a:endParaRPr lang="en-GB" sz="2400" dirty="0">
              <a:solidFill>
                <a:schemeClr val="tx1"/>
              </a:solidFill>
              <a:latin typeface="Sassoon" panose="02000503040000090004" pitchFamily="2" charset="0"/>
            </a:endParaRPr>
          </a:p>
          <a:p>
            <a:pPr fontAlgn="auto">
              <a:spcAft>
                <a:spcPts val="0"/>
              </a:spcAft>
              <a:buFont typeface="Wingdings 3" charset="2"/>
              <a:buChar char=""/>
              <a:defRPr/>
            </a:pPr>
            <a:endParaRPr lang="en-GB" sz="2000" dirty="0">
              <a:solidFill>
                <a:schemeClr val="tx1">
                  <a:lumMod val="75000"/>
                  <a:lumOff val="25000"/>
                </a:schemeClr>
              </a:solidFill>
              <a:latin typeface="Sassoon" panose="02000503040000090004" pitchFamily="2" charset="0"/>
            </a:endParaRPr>
          </a:p>
          <a:p>
            <a:pPr marL="0" indent="0" fontAlgn="auto">
              <a:spcAft>
                <a:spcPts val="0"/>
              </a:spcAft>
              <a:buFont typeface="Wingdings" panose="05000000000000000000" pitchFamily="2" charset="2"/>
              <a:buNone/>
              <a:defRPr/>
            </a:pPr>
            <a:endParaRPr lang="en-GB" sz="2000" dirty="0">
              <a:solidFill>
                <a:schemeClr val="tx1">
                  <a:lumMod val="75000"/>
                  <a:lumOff val="25000"/>
                </a:schemeClr>
              </a:solidFill>
              <a:latin typeface="Sassoon" panose="02000503040000090004" pitchFamily="2" charset="0"/>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A718BE9E-6920-A556-7A11-AC8132C83A20}"/>
              </a:ext>
            </a:extLst>
          </p:cNvPr>
          <p:cNvSpPr>
            <a:spLocks noGrp="1" noChangeArrowheads="1"/>
          </p:cNvSpPr>
          <p:nvPr>
            <p:ph type="title"/>
          </p:nvPr>
        </p:nvSpPr>
        <p:spPr>
          <a:xfrm>
            <a:off x="1944688" y="623888"/>
            <a:ext cx="6589712" cy="1281112"/>
          </a:xfrm>
        </p:spPr>
        <p:txBody>
          <a:bodyPr/>
          <a:lstStyle/>
          <a:p>
            <a:r>
              <a:rPr lang="en-GB" altLang="en-US">
                <a:latin typeface="Sassoon Primary" pitchFamily="50" charset="0"/>
              </a:rPr>
              <a:t>Can my child fail SATs?</a:t>
            </a:r>
          </a:p>
        </p:txBody>
      </p:sp>
      <p:sp>
        <p:nvSpPr>
          <p:cNvPr id="23555" name="Content Placeholder 2">
            <a:extLst>
              <a:ext uri="{FF2B5EF4-FFF2-40B4-BE49-F238E27FC236}">
                <a16:creationId xmlns:a16="http://schemas.microsoft.com/office/drawing/2014/main" id="{02A79BEE-D8A5-9032-1ADE-BDED1E8E2062}"/>
              </a:ext>
            </a:extLst>
          </p:cNvPr>
          <p:cNvSpPr>
            <a:spLocks noGrp="1" noChangeArrowheads="1"/>
          </p:cNvSpPr>
          <p:nvPr>
            <p:ph idx="1"/>
          </p:nvPr>
        </p:nvSpPr>
        <p:spPr>
          <a:xfrm>
            <a:off x="1943100" y="2133600"/>
            <a:ext cx="6591300" cy="3778250"/>
          </a:xfrm>
        </p:spPr>
        <p:txBody>
          <a:bodyPr/>
          <a:lstStyle/>
          <a:p>
            <a:r>
              <a:rPr lang="en-GB" altLang="en-US" sz="7200">
                <a:latin typeface="Sassoon Primary" pitchFamily="50" charset="0"/>
              </a:rPr>
              <a:t>NO!</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988D6A39-5686-84E7-E476-87E1ACB4CE66}"/>
              </a:ext>
            </a:extLst>
          </p:cNvPr>
          <p:cNvSpPr>
            <a:spLocks noGrp="1" noChangeArrowheads="1"/>
          </p:cNvSpPr>
          <p:nvPr>
            <p:ph type="title"/>
          </p:nvPr>
        </p:nvSpPr>
        <p:spPr>
          <a:xfrm>
            <a:off x="1944688" y="623888"/>
            <a:ext cx="6589712" cy="1281112"/>
          </a:xfrm>
        </p:spPr>
        <p:txBody>
          <a:bodyPr/>
          <a:lstStyle/>
          <a:p>
            <a:pPr algn="ctr"/>
            <a:r>
              <a:rPr lang="en-GB" altLang="en-US">
                <a:latin typeface="Sassoon Primary" pitchFamily="50" charset="0"/>
              </a:rPr>
              <a:t>What do SATs tests show?</a:t>
            </a:r>
            <a:br>
              <a:rPr lang="en-GB" altLang="en-US">
                <a:latin typeface="Sassoon Primary" pitchFamily="50" charset="0"/>
              </a:rPr>
            </a:br>
            <a:endParaRPr lang="en-GB" altLang="en-US">
              <a:latin typeface="Sassoon Primary" pitchFamily="50" charset="0"/>
            </a:endParaRPr>
          </a:p>
        </p:txBody>
      </p:sp>
      <p:sp>
        <p:nvSpPr>
          <p:cNvPr id="24579" name="Content Placeholder 2">
            <a:extLst>
              <a:ext uri="{FF2B5EF4-FFF2-40B4-BE49-F238E27FC236}">
                <a16:creationId xmlns:a16="http://schemas.microsoft.com/office/drawing/2014/main" id="{E43C7400-5E8D-27F7-ABB8-18A091A7AD40}"/>
              </a:ext>
            </a:extLst>
          </p:cNvPr>
          <p:cNvSpPr>
            <a:spLocks noGrp="1" noChangeArrowheads="1"/>
          </p:cNvSpPr>
          <p:nvPr>
            <p:ph idx="1"/>
          </p:nvPr>
        </p:nvSpPr>
        <p:spPr>
          <a:xfrm>
            <a:off x="1371600" y="1557338"/>
            <a:ext cx="7162800" cy="4924425"/>
          </a:xfrm>
        </p:spPr>
        <p:txBody>
          <a:bodyPr/>
          <a:lstStyle/>
          <a:p>
            <a:pPr marL="0" indent="0">
              <a:buFont typeface="Wingdings 3" panose="05040102010807070707" pitchFamily="18" charset="2"/>
              <a:buNone/>
            </a:pPr>
            <a:r>
              <a:rPr lang="en-GB" altLang="en-US" sz="2800">
                <a:latin typeface="Sassoon Primary" pitchFamily="50" charset="0"/>
              </a:rPr>
              <a:t>The tests will also provide information about how your child is progressing, compared to children the same age nationally. They are not qualifications and don’t affect your child’s future options in school. The results are used to ensure that schools are teaching their pupils the essential knowledge and skills in the subjects that are the early building blocks. This is to ensure every child reaches their full potential.</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D67210E-816C-BBF2-6493-0E651884B025}"/>
              </a:ext>
            </a:extLst>
          </p:cNvPr>
          <p:cNvSpPr txBox="1">
            <a:spLocks/>
          </p:cNvSpPr>
          <p:nvPr/>
        </p:nvSpPr>
        <p:spPr bwMode="auto">
          <a:xfrm>
            <a:off x="1547813" y="850061"/>
            <a:ext cx="6400800" cy="995783"/>
          </a:xfrm>
          <a:prstGeom prst="rect">
            <a:avLst/>
          </a:prstGeom>
          <a:noFill/>
          <a:ln>
            <a:noFill/>
          </a:ln>
          <a:effectLst/>
        </p:spPr>
        <p:txBody>
          <a:bodyPr anchor="ctr"/>
          <a:lstStyle>
            <a:lvl1pPr algn="l" rtl="0" eaLnBrk="0" fontAlgn="base" hangingPunct="0">
              <a:spcBef>
                <a:spcPct val="0"/>
              </a:spcBef>
              <a:spcAft>
                <a:spcPct val="0"/>
              </a:spcAft>
              <a:defRPr sz="3600">
                <a:solidFill>
                  <a:schemeClr val="tx2"/>
                </a:solidFill>
                <a:effectLst>
                  <a:outerShdw blurRad="38100" dist="38100" dir="2700000" algn="tl">
                    <a:srgbClr val="DDDDDD"/>
                  </a:outerShdw>
                </a:effectLst>
                <a:latin typeface="+mj-lt"/>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DDDDDD"/>
                  </a:outerShdw>
                </a:effectLst>
                <a:latin typeface="Arial" charset="0"/>
                <a:ea typeface="ＭＳ Ｐゴシック" charset="0"/>
                <a:cs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DDDDDD"/>
                  </a:outerShdw>
                </a:effectLst>
                <a:latin typeface="Arial" charset="0"/>
                <a:ea typeface="ＭＳ Ｐゴシック" charset="0"/>
                <a:cs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DDDDDD"/>
                  </a:outerShdw>
                </a:effectLst>
                <a:latin typeface="Arial" charset="0"/>
                <a:ea typeface="ＭＳ Ｐゴシック" charset="0"/>
                <a:cs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DDDDDD"/>
                  </a:outerShdw>
                </a:effectLst>
                <a:latin typeface="Arial" charset="0"/>
                <a:ea typeface="ＭＳ Ｐゴシック" charset="0"/>
                <a:cs typeface="Arial" charset="0"/>
              </a:defRPr>
            </a:lvl5pPr>
            <a:lvl6pPr marL="457200" algn="l" rtl="0" fontAlgn="base">
              <a:spcBef>
                <a:spcPct val="0"/>
              </a:spcBef>
              <a:spcAft>
                <a:spcPct val="0"/>
              </a:spcAft>
              <a:defRPr sz="3600">
                <a:solidFill>
                  <a:schemeClr val="tx2"/>
                </a:solidFill>
                <a:effectLst>
                  <a:outerShdw blurRad="38100" dist="38100" dir="2700000" algn="tl">
                    <a:srgbClr val="DDDDDD"/>
                  </a:outerShdw>
                </a:effectLst>
                <a:latin typeface="Arial" charset="0"/>
                <a:ea typeface="ＭＳ Ｐゴシック" charset="0"/>
                <a:cs typeface="Arial" charset="0"/>
              </a:defRPr>
            </a:lvl6pPr>
            <a:lvl7pPr marL="914400" algn="l" rtl="0" fontAlgn="base">
              <a:spcBef>
                <a:spcPct val="0"/>
              </a:spcBef>
              <a:spcAft>
                <a:spcPct val="0"/>
              </a:spcAft>
              <a:defRPr sz="3600">
                <a:solidFill>
                  <a:schemeClr val="tx2"/>
                </a:solidFill>
                <a:effectLst>
                  <a:outerShdw blurRad="38100" dist="38100" dir="2700000" algn="tl">
                    <a:srgbClr val="DDDDDD"/>
                  </a:outerShdw>
                </a:effectLst>
                <a:latin typeface="Arial" charset="0"/>
                <a:ea typeface="ＭＳ Ｐゴシック" charset="0"/>
                <a:cs typeface="Arial" charset="0"/>
              </a:defRPr>
            </a:lvl7pPr>
            <a:lvl8pPr marL="1371600" algn="l" rtl="0" fontAlgn="base">
              <a:spcBef>
                <a:spcPct val="0"/>
              </a:spcBef>
              <a:spcAft>
                <a:spcPct val="0"/>
              </a:spcAft>
              <a:defRPr sz="3600">
                <a:solidFill>
                  <a:schemeClr val="tx2"/>
                </a:solidFill>
                <a:effectLst>
                  <a:outerShdw blurRad="38100" dist="38100" dir="2700000" algn="tl">
                    <a:srgbClr val="DDDDDD"/>
                  </a:outerShdw>
                </a:effectLst>
                <a:latin typeface="Arial" charset="0"/>
                <a:ea typeface="ＭＳ Ｐゴシック" charset="0"/>
                <a:cs typeface="Arial" charset="0"/>
              </a:defRPr>
            </a:lvl8pPr>
            <a:lvl9pPr marL="1828800" algn="l" rtl="0" fontAlgn="base">
              <a:spcBef>
                <a:spcPct val="0"/>
              </a:spcBef>
              <a:spcAft>
                <a:spcPct val="0"/>
              </a:spcAft>
              <a:defRPr sz="3600">
                <a:solidFill>
                  <a:schemeClr val="tx2"/>
                </a:solidFill>
                <a:effectLst>
                  <a:outerShdw blurRad="38100" dist="38100" dir="2700000" algn="tl">
                    <a:srgbClr val="DDDDDD"/>
                  </a:outerShdw>
                </a:effectLst>
                <a:latin typeface="Arial" charset="0"/>
                <a:ea typeface="ＭＳ Ｐゴシック" charset="0"/>
                <a:cs typeface="Arial" charset="0"/>
              </a:defRPr>
            </a:lvl9pPr>
          </a:lstStyle>
          <a:p>
            <a:pPr algn="ctr">
              <a:defRPr/>
            </a:pPr>
            <a:r>
              <a:rPr lang="en-US" b="1" kern="0" dirty="0">
                <a:effectLst/>
                <a:latin typeface="Sassoon Primary" pitchFamily="50" charset="0"/>
              </a:rPr>
              <a:t>Timetable for the week </a:t>
            </a:r>
          </a:p>
          <a:p>
            <a:pPr algn="ctr">
              <a:defRPr/>
            </a:pPr>
            <a:endParaRPr lang="en-US" sz="2000" b="1" kern="0" dirty="0">
              <a:solidFill>
                <a:schemeClr val="tx1"/>
              </a:solidFill>
              <a:effectLst/>
              <a:latin typeface="Sassoon" panose="02000503040000090004" pitchFamily="2" charset="0"/>
            </a:endParaRPr>
          </a:p>
          <a:p>
            <a:pPr algn="ctr">
              <a:defRPr/>
            </a:pPr>
            <a:br>
              <a:rPr lang="en-GB" kern="0" dirty="0">
                <a:effectLst/>
                <a:latin typeface="Sassoon" panose="02000503040000090004" pitchFamily="2" charset="0"/>
              </a:rPr>
            </a:br>
            <a:endParaRPr lang="en-GB" kern="0" dirty="0">
              <a:latin typeface="Sassoon" panose="02000503040000090004" pitchFamily="2" charset="0"/>
            </a:endParaRPr>
          </a:p>
        </p:txBody>
      </p:sp>
      <p:pic>
        <p:nvPicPr>
          <p:cNvPr id="4" name="Picture 3" descr="A screenshot of a computer&#10;&#10;Description automatically generated">
            <a:extLst>
              <a:ext uri="{FF2B5EF4-FFF2-40B4-BE49-F238E27FC236}">
                <a16:creationId xmlns:a16="http://schemas.microsoft.com/office/drawing/2014/main" id="{0FAB91BD-0605-24D4-D518-EC7E5D26C854}"/>
              </a:ext>
            </a:extLst>
          </p:cNvPr>
          <p:cNvPicPr>
            <a:picLocks noChangeAspect="1"/>
          </p:cNvPicPr>
          <p:nvPr/>
        </p:nvPicPr>
        <p:blipFill rotWithShape="1">
          <a:blip r:embed="rId2"/>
          <a:srcRect l="28616" t="32961" r="32862" b="35475"/>
          <a:stretch/>
        </p:blipFill>
        <p:spPr>
          <a:xfrm>
            <a:off x="1250829" y="1390467"/>
            <a:ext cx="7001782" cy="4066873"/>
          </a:xfrm>
          <a:prstGeom prst="rect">
            <a:avLst/>
          </a:prstGeom>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1026">
            <a:extLst>
              <a:ext uri="{FF2B5EF4-FFF2-40B4-BE49-F238E27FC236}">
                <a16:creationId xmlns:a16="http://schemas.microsoft.com/office/drawing/2014/main" id="{B584A8CB-420C-757A-B343-7A62FD949377}"/>
              </a:ext>
            </a:extLst>
          </p:cNvPr>
          <p:cNvSpPr>
            <a:spLocks noGrp="1" noChangeArrowheads="1"/>
          </p:cNvSpPr>
          <p:nvPr>
            <p:ph type="title"/>
          </p:nvPr>
        </p:nvSpPr>
        <p:spPr>
          <a:xfrm>
            <a:off x="1331913" y="404813"/>
            <a:ext cx="7264400" cy="1219200"/>
          </a:xfrm>
        </p:spPr>
        <p:txBody>
          <a:bodyPr rtlCol="0">
            <a:normAutofit/>
          </a:bodyPr>
          <a:lstStyle/>
          <a:p>
            <a:pPr algn="ctr" fontAlgn="auto">
              <a:spcAft>
                <a:spcPts val="0"/>
              </a:spcAft>
              <a:defRPr/>
            </a:pPr>
            <a:r>
              <a:rPr lang="en-GB" altLang="en-US" dirty="0">
                <a:solidFill>
                  <a:schemeClr val="tx1">
                    <a:lumMod val="85000"/>
                    <a:lumOff val="15000"/>
                  </a:schemeClr>
                </a:solidFill>
                <a:effectLst>
                  <a:outerShdw blurRad="38100" dist="38100" dir="2700000" algn="tl">
                    <a:srgbClr val="C0C0C0"/>
                  </a:outerShdw>
                </a:effectLst>
                <a:latin typeface="Sassoon Primary" pitchFamily="50" charset="0"/>
              </a:rPr>
              <a:t>What about Writing &amp; Science?</a:t>
            </a:r>
          </a:p>
        </p:txBody>
      </p:sp>
      <p:sp>
        <p:nvSpPr>
          <p:cNvPr id="43011" name="Rectangle 1027">
            <a:extLst>
              <a:ext uri="{FF2B5EF4-FFF2-40B4-BE49-F238E27FC236}">
                <a16:creationId xmlns:a16="http://schemas.microsoft.com/office/drawing/2014/main" id="{F2E5D863-F21F-5D03-51CF-133AA98F0420}"/>
              </a:ext>
            </a:extLst>
          </p:cNvPr>
          <p:cNvSpPr>
            <a:spLocks noGrp="1" noChangeArrowheads="1"/>
          </p:cNvSpPr>
          <p:nvPr>
            <p:ph idx="1"/>
          </p:nvPr>
        </p:nvSpPr>
        <p:spPr>
          <a:xfrm>
            <a:off x="1831975" y="1844675"/>
            <a:ext cx="6264275" cy="5300663"/>
          </a:xfrm>
        </p:spPr>
        <p:txBody>
          <a:bodyPr rtlCol="0">
            <a:normAutofit/>
          </a:bodyPr>
          <a:lstStyle/>
          <a:p>
            <a:pPr fontAlgn="auto">
              <a:lnSpc>
                <a:spcPct val="90000"/>
              </a:lnSpc>
              <a:spcAft>
                <a:spcPts val="0"/>
              </a:spcAft>
              <a:buFont typeface="Wingdings" charset="0"/>
              <a:buChar char="n"/>
              <a:defRPr/>
            </a:pPr>
            <a:r>
              <a:rPr lang="en-GB" sz="2800" dirty="0">
                <a:solidFill>
                  <a:schemeClr val="tx1">
                    <a:lumMod val="75000"/>
                    <a:lumOff val="25000"/>
                  </a:schemeClr>
                </a:solidFill>
                <a:latin typeface="Sassoon Primary" pitchFamily="50" charset="0"/>
              </a:rPr>
              <a:t>There are no statutory Science tests for our school this year. Science will be assessed through teacher assessment.</a:t>
            </a:r>
          </a:p>
          <a:p>
            <a:pPr marL="0" indent="0" fontAlgn="auto">
              <a:lnSpc>
                <a:spcPct val="90000"/>
              </a:lnSpc>
              <a:spcAft>
                <a:spcPts val="0"/>
              </a:spcAft>
              <a:buFont typeface="Wingdings" panose="05000000000000000000" pitchFamily="2" charset="2"/>
              <a:buNone/>
              <a:defRPr/>
            </a:pPr>
            <a:endParaRPr lang="en-GB" sz="2800" dirty="0">
              <a:solidFill>
                <a:schemeClr val="tx1">
                  <a:lumMod val="75000"/>
                  <a:lumOff val="25000"/>
                </a:schemeClr>
              </a:solidFill>
              <a:latin typeface="Sassoon Primary" pitchFamily="50" charset="0"/>
            </a:endParaRPr>
          </a:p>
          <a:p>
            <a:pPr fontAlgn="auto">
              <a:lnSpc>
                <a:spcPct val="90000"/>
              </a:lnSpc>
              <a:spcAft>
                <a:spcPts val="0"/>
              </a:spcAft>
              <a:buFont typeface="Wingdings" charset="0"/>
              <a:buChar char="n"/>
              <a:defRPr/>
            </a:pPr>
            <a:r>
              <a:rPr lang="en-GB" sz="2800" dirty="0">
                <a:solidFill>
                  <a:schemeClr val="tx1">
                    <a:lumMod val="75000"/>
                    <a:lumOff val="25000"/>
                  </a:schemeClr>
                </a:solidFill>
                <a:latin typeface="Sassoon Primary" pitchFamily="50" charset="0"/>
              </a:rPr>
              <a:t>Writing is teacher assessed and will be based on the work children have produced throughout the year.</a:t>
            </a:r>
          </a:p>
          <a:p>
            <a:pPr fontAlgn="auto">
              <a:lnSpc>
                <a:spcPct val="90000"/>
              </a:lnSpc>
              <a:spcAft>
                <a:spcPts val="0"/>
              </a:spcAft>
              <a:buFont typeface="Wingdings" charset="0"/>
              <a:buChar char="n"/>
              <a:defRPr/>
            </a:pPr>
            <a:endParaRPr lang="en-GB" dirty="0">
              <a:solidFill>
                <a:schemeClr val="tx1">
                  <a:lumMod val="75000"/>
                  <a:lumOff val="25000"/>
                </a:schemeClr>
              </a:solidFill>
              <a:latin typeface="Sassoon" panose="02000503040000090004" pitchFamily="2"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1000"/>
                                        <p:tgtEl>
                                          <p:spTgt spid="43010"/>
                                        </p:tgtEl>
                                      </p:cBhvr>
                                    </p:animEffect>
                                    <p:anim calcmode="lin" valueType="num">
                                      <p:cBhvr>
                                        <p:cTn id="8" dur="1000" fill="hold"/>
                                        <p:tgtEl>
                                          <p:spTgt spid="43010"/>
                                        </p:tgtEl>
                                        <p:attrNameLst>
                                          <p:attrName>ppt_x</p:attrName>
                                        </p:attrNameLst>
                                      </p:cBhvr>
                                      <p:tavLst>
                                        <p:tav tm="0">
                                          <p:val>
                                            <p:strVal val="#ppt_x"/>
                                          </p:val>
                                        </p:tav>
                                        <p:tav tm="100000">
                                          <p:val>
                                            <p:strVal val="#ppt_x"/>
                                          </p:val>
                                        </p:tav>
                                      </p:tavLst>
                                    </p:anim>
                                    <p:anim calcmode="lin" valueType="num">
                                      <p:cBhvr>
                                        <p:cTn id="9" dur="898" decel="100000" fill="hold"/>
                                        <p:tgtEl>
                                          <p:spTgt spid="4301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301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43011">
                                            <p:txEl>
                                              <p:pRg st="0" end="0"/>
                                            </p:txEl>
                                          </p:spTgt>
                                        </p:tgtEl>
                                        <p:attrNameLst>
                                          <p:attrName>style.visibility</p:attrName>
                                        </p:attrNameLst>
                                      </p:cBhvr>
                                      <p:to>
                                        <p:strVal val="visible"/>
                                      </p:to>
                                    </p:set>
                                    <p:animEffect transition="in" filter="fade">
                                      <p:cBhvr>
                                        <p:cTn id="15" dur="1000"/>
                                        <p:tgtEl>
                                          <p:spTgt spid="43011">
                                            <p:txEl>
                                              <p:pRg st="0" end="0"/>
                                            </p:txEl>
                                          </p:spTgt>
                                        </p:tgtEl>
                                      </p:cBhvr>
                                    </p:animEffect>
                                    <p:anim calcmode="lin" valueType="num">
                                      <p:cBhvr>
                                        <p:cTn id="16" dur="10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4301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430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43011">
                                            <p:txEl>
                                              <p:pRg st="2" end="2"/>
                                            </p:txEl>
                                          </p:spTgt>
                                        </p:tgtEl>
                                        <p:attrNameLst>
                                          <p:attrName>style.visibility</p:attrName>
                                        </p:attrNameLst>
                                      </p:cBhvr>
                                      <p:to>
                                        <p:strVal val="visible"/>
                                      </p:to>
                                    </p:set>
                                    <p:animEffect transition="in" filter="fade">
                                      <p:cBhvr>
                                        <p:cTn id="23" dur="1000"/>
                                        <p:tgtEl>
                                          <p:spTgt spid="43011">
                                            <p:txEl>
                                              <p:pRg st="2" end="2"/>
                                            </p:txEl>
                                          </p:spTgt>
                                        </p:tgtEl>
                                      </p:cBhvr>
                                    </p:animEffect>
                                    <p:anim calcmode="lin" valueType="num">
                                      <p:cBhvr>
                                        <p:cTn id="24" dur="10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43011">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43011">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CA1FB911-9B8F-E5F2-F8B1-A4D708AAD6CB}"/>
              </a:ext>
            </a:extLst>
          </p:cNvPr>
          <p:cNvSpPr>
            <a:spLocks noGrp="1" noChangeArrowheads="1"/>
          </p:cNvSpPr>
          <p:nvPr>
            <p:ph type="title"/>
          </p:nvPr>
        </p:nvSpPr>
        <p:spPr>
          <a:xfrm>
            <a:off x="2195513" y="115888"/>
            <a:ext cx="6948487" cy="1331912"/>
          </a:xfrm>
        </p:spPr>
        <p:txBody>
          <a:bodyPr/>
          <a:lstStyle/>
          <a:p>
            <a:r>
              <a:rPr lang="en-US" altLang="en-US" b="1">
                <a:latin typeface="Sassoon Primary" pitchFamily="50" charset="0"/>
              </a:rPr>
              <a:t>What is Teacher Assessment?</a:t>
            </a:r>
            <a:br>
              <a:rPr lang="en-GB" altLang="en-US">
                <a:latin typeface="Sassoon Primary" pitchFamily="50" charset="0"/>
              </a:rPr>
            </a:br>
            <a:endParaRPr lang="en-GB" altLang="en-US">
              <a:latin typeface="Sassoon Primary" pitchFamily="50" charset="0"/>
            </a:endParaRPr>
          </a:p>
        </p:txBody>
      </p:sp>
      <p:sp>
        <p:nvSpPr>
          <p:cNvPr id="3" name="Content Placeholder 2">
            <a:extLst>
              <a:ext uri="{FF2B5EF4-FFF2-40B4-BE49-F238E27FC236}">
                <a16:creationId xmlns:a16="http://schemas.microsoft.com/office/drawing/2014/main" id="{99429303-1A00-D491-CBF7-4AF9A5FBA7C6}"/>
              </a:ext>
            </a:extLst>
          </p:cNvPr>
          <p:cNvSpPr>
            <a:spLocks noGrp="1"/>
          </p:cNvSpPr>
          <p:nvPr>
            <p:ph idx="1"/>
          </p:nvPr>
        </p:nvSpPr>
        <p:spPr>
          <a:xfrm>
            <a:off x="2124075" y="836613"/>
            <a:ext cx="6551613" cy="5734050"/>
          </a:xfrm>
        </p:spPr>
        <p:txBody>
          <a:bodyPr rtlCol="0">
            <a:normAutofit/>
          </a:bodyPr>
          <a:lstStyle/>
          <a:p>
            <a:pPr marL="0" indent="0" fontAlgn="auto">
              <a:spcAft>
                <a:spcPts val="0"/>
              </a:spcAft>
              <a:buFont typeface="Wingdings 3" charset="2"/>
              <a:buNone/>
              <a:defRPr/>
            </a:pPr>
            <a:r>
              <a:rPr lang="en-US" sz="2800" dirty="0">
                <a:solidFill>
                  <a:schemeClr val="tx1">
                    <a:lumMod val="75000"/>
                    <a:lumOff val="25000"/>
                  </a:schemeClr>
                </a:solidFill>
                <a:latin typeface="Sassoon Primary" pitchFamily="50" charset="0"/>
              </a:rPr>
              <a:t>Teachers constantly gather evidence about pupil performance, through talking to and observing your child in class on a daily basis and marking and evaluating their work regularly. This on-going assessment is usually more reliable than formal tests which are a ‘snapshot’ of their achievement. Not all children will achieve their best in the tests, whereas some may excel. Teacher Assessment helps to create a balanced picture. </a:t>
            </a:r>
            <a:endParaRPr lang="en-GB" sz="2800" dirty="0">
              <a:solidFill>
                <a:schemeClr val="tx1">
                  <a:lumMod val="75000"/>
                  <a:lumOff val="25000"/>
                </a:schemeClr>
              </a:solidFill>
              <a:latin typeface="Sassoon Primary" pitchFamily="50" charset="0"/>
            </a:endParaRPr>
          </a:p>
          <a:p>
            <a:pPr fontAlgn="auto">
              <a:spcAft>
                <a:spcPts val="0"/>
              </a:spcAft>
              <a:buFont typeface="Wingdings 3" charset="2"/>
              <a:buChar char=""/>
              <a:defRPr/>
            </a:pPr>
            <a:endParaRPr lang="en-GB" dirty="0">
              <a:solidFill>
                <a:schemeClr val="tx1">
                  <a:lumMod val="75000"/>
                  <a:lumOff val="25000"/>
                </a:schemeClr>
              </a:solidFill>
              <a:latin typeface="Sassoon" panose="02000503040000090004" pitchFamily="2" charset="0"/>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01460AEC-0B94-E930-D7AE-79D16D031E5B}"/>
              </a:ext>
            </a:extLst>
          </p:cNvPr>
          <p:cNvSpPr>
            <a:spLocks noGrp="1" noChangeArrowheads="1"/>
          </p:cNvSpPr>
          <p:nvPr>
            <p:ph type="title"/>
          </p:nvPr>
        </p:nvSpPr>
        <p:spPr>
          <a:xfrm>
            <a:off x="2047875" y="404813"/>
            <a:ext cx="6948488" cy="1331912"/>
          </a:xfrm>
        </p:spPr>
        <p:txBody>
          <a:bodyPr/>
          <a:lstStyle/>
          <a:p>
            <a:r>
              <a:rPr lang="en-US" altLang="en-US" b="1">
                <a:latin typeface="Sassoon Primary" pitchFamily="50" charset="0"/>
              </a:rPr>
              <a:t>What about Secondary School?</a:t>
            </a:r>
            <a:endParaRPr lang="en-GB" altLang="en-US">
              <a:latin typeface="Sassoon Primary" pitchFamily="50" charset="0"/>
            </a:endParaRPr>
          </a:p>
        </p:txBody>
      </p:sp>
      <p:sp>
        <p:nvSpPr>
          <p:cNvPr id="3" name="Content Placeholder 2">
            <a:extLst>
              <a:ext uri="{FF2B5EF4-FFF2-40B4-BE49-F238E27FC236}">
                <a16:creationId xmlns:a16="http://schemas.microsoft.com/office/drawing/2014/main" id="{219A6550-9AB5-740F-9697-AB113DDDB397}"/>
              </a:ext>
            </a:extLst>
          </p:cNvPr>
          <p:cNvSpPr>
            <a:spLocks noGrp="1"/>
          </p:cNvSpPr>
          <p:nvPr>
            <p:ph idx="1"/>
          </p:nvPr>
        </p:nvSpPr>
        <p:spPr>
          <a:xfrm>
            <a:off x="2051050" y="1628775"/>
            <a:ext cx="6553200" cy="5734050"/>
          </a:xfrm>
        </p:spPr>
        <p:txBody>
          <a:bodyPr rtlCol="0">
            <a:normAutofit/>
          </a:bodyPr>
          <a:lstStyle/>
          <a:p>
            <a:pPr marL="0" indent="0" fontAlgn="auto">
              <a:spcAft>
                <a:spcPts val="0"/>
              </a:spcAft>
              <a:buFont typeface="Wingdings 3" charset="2"/>
              <a:buNone/>
              <a:defRPr/>
            </a:pPr>
            <a:r>
              <a:rPr lang="en-GB" sz="2800" dirty="0">
                <a:solidFill>
                  <a:schemeClr val="tx1">
                    <a:lumMod val="75000"/>
                    <a:lumOff val="25000"/>
                  </a:schemeClr>
                </a:solidFill>
                <a:latin typeface="Sassoon Primary" pitchFamily="50" charset="0"/>
              </a:rPr>
              <a:t>Although we share the results from the SATs test with the secondary schools, they are actually more interested in our teacher assessments. Most secondary schools undertake their own assessments at the start of Year 7.</a:t>
            </a:r>
          </a:p>
          <a:p>
            <a:pPr fontAlgn="auto">
              <a:spcAft>
                <a:spcPts val="0"/>
              </a:spcAft>
              <a:buFont typeface="Wingdings 3" charset="2"/>
              <a:buChar char=""/>
              <a:defRPr/>
            </a:pPr>
            <a:endParaRPr lang="en-GB" dirty="0">
              <a:solidFill>
                <a:schemeClr val="tx1">
                  <a:lumMod val="75000"/>
                  <a:lumOff val="25000"/>
                </a:schemeClr>
              </a:solidFill>
              <a:latin typeface="Sassoon" panose="02000503040000090004" pitchFamily="2" charset="0"/>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026">
            <a:extLst>
              <a:ext uri="{FF2B5EF4-FFF2-40B4-BE49-F238E27FC236}">
                <a16:creationId xmlns:a16="http://schemas.microsoft.com/office/drawing/2014/main" id="{B858FD1E-7333-97AB-4779-6488DEAF42EA}"/>
              </a:ext>
            </a:extLst>
          </p:cNvPr>
          <p:cNvSpPr>
            <a:spLocks noGrp="1" noChangeArrowheads="1"/>
          </p:cNvSpPr>
          <p:nvPr>
            <p:ph type="title"/>
          </p:nvPr>
        </p:nvSpPr>
        <p:spPr>
          <a:xfrm>
            <a:off x="2481263" y="404813"/>
            <a:ext cx="6400800" cy="896937"/>
          </a:xfrm>
        </p:spPr>
        <p:txBody>
          <a:bodyPr rtlCol="0">
            <a:normAutofit/>
          </a:bodyPr>
          <a:lstStyle/>
          <a:p>
            <a:pPr algn="ctr" fontAlgn="auto">
              <a:spcAft>
                <a:spcPts val="0"/>
              </a:spcAft>
              <a:defRPr/>
            </a:pPr>
            <a:r>
              <a:rPr lang="en-GB" altLang="en-US" dirty="0">
                <a:solidFill>
                  <a:schemeClr val="tx1">
                    <a:lumMod val="85000"/>
                    <a:lumOff val="15000"/>
                  </a:schemeClr>
                </a:solidFill>
                <a:effectLst>
                  <a:outerShdw blurRad="38100" dist="38100" dir="2700000" algn="tl">
                    <a:srgbClr val="C0C0C0"/>
                  </a:outerShdw>
                </a:effectLst>
                <a:latin typeface="Sassoon Primary" pitchFamily="50" charset="0"/>
              </a:rPr>
              <a:t>The Facts</a:t>
            </a:r>
          </a:p>
        </p:txBody>
      </p:sp>
      <p:sp>
        <p:nvSpPr>
          <p:cNvPr id="46083" name="Rectangle 1027">
            <a:extLst>
              <a:ext uri="{FF2B5EF4-FFF2-40B4-BE49-F238E27FC236}">
                <a16:creationId xmlns:a16="http://schemas.microsoft.com/office/drawing/2014/main" id="{DFD53E98-CFA0-09FA-221D-CF754F9799C2}"/>
              </a:ext>
            </a:extLst>
          </p:cNvPr>
          <p:cNvSpPr>
            <a:spLocks noGrp="1" noChangeArrowheads="1"/>
          </p:cNvSpPr>
          <p:nvPr>
            <p:ph idx="1"/>
          </p:nvPr>
        </p:nvSpPr>
        <p:spPr>
          <a:xfrm>
            <a:off x="2484438" y="1401763"/>
            <a:ext cx="6400800" cy="5472112"/>
          </a:xfrm>
        </p:spPr>
        <p:txBody>
          <a:bodyPr rtlCol="0">
            <a:normAutofit/>
          </a:bodyPr>
          <a:lstStyle/>
          <a:p>
            <a:pPr fontAlgn="auto">
              <a:spcAft>
                <a:spcPts val="0"/>
              </a:spcAft>
              <a:buFont typeface="Wingdings" charset="0"/>
              <a:buNone/>
              <a:defRPr/>
            </a:pPr>
            <a:r>
              <a:rPr lang="en-GB" sz="2800" dirty="0">
                <a:solidFill>
                  <a:schemeClr val="tx1"/>
                </a:solidFill>
                <a:latin typeface="Sassoon Primary" pitchFamily="50" charset="0"/>
              </a:rPr>
              <a:t>There are:</a:t>
            </a:r>
          </a:p>
          <a:p>
            <a:pPr fontAlgn="auto">
              <a:spcAft>
                <a:spcPts val="0"/>
              </a:spcAft>
              <a:buFont typeface="Wingdings" charset="0"/>
              <a:buChar char="n"/>
              <a:defRPr/>
            </a:pPr>
            <a:r>
              <a:rPr lang="en-GB" sz="2800" dirty="0">
                <a:solidFill>
                  <a:schemeClr val="tx1"/>
                </a:solidFill>
                <a:latin typeface="Sassoon Primary" pitchFamily="50" charset="0"/>
              </a:rPr>
              <a:t>3 Maths tests – 1 arithmetic and 2 reasoning </a:t>
            </a:r>
          </a:p>
          <a:p>
            <a:pPr fontAlgn="auto">
              <a:spcAft>
                <a:spcPts val="0"/>
              </a:spcAft>
              <a:buFont typeface="Wingdings" charset="0"/>
              <a:buChar char="n"/>
              <a:defRPr/>
            </a:pPr>
            <a:r>
              <a:rPr lang="en-GB" sz="2800" dirty="0">
                <a:solidFill>
                  <a:schemeClr val="tx1"/>
                </a:solidFill>
                <a:latin typeface="Sassoon Primary" pitchFamily="50" charset="0"/>
              </a:rPr>
              <a:t>3 English tests (one reading paper an hour long, the punctuation and grammar test, which is 45 minutes and a spelling test.)</a:t>
            </a:r>
          </a:p>
          <a:p>
            <a:pPr fontAlgn="auto">
              <a:spcAft>
                <a:spcPts val="0"/>
              </a:spcAft>
              <a:buFont typeface="Wingdings" charset="0"/>
              <a:buChar char="n"/>
              <a:defRPr/>
            </a:pPr>
            <a:r>
              <a:rPr lang="en-GB" altLang="en-US" sz="2800" dirty="0">
                <a:solidFill>
                  <a:schemeClr val="tx1"/>
                </a:solidFill>
                <a:effectLst>
                  <a:outerShdw blurRad="38100" dist="38100" dir="2700000" algn="tl">
                    <a:srgbClr val="C0C0C0"/>
                  </a:outerShdw>
                </a:effectLst>
                <a:latin typeface="Sassoon Primary" pitchFamily="50" charset="0"/>
              </a:rPr>
              <a:t>The tests are conducted in silence, primarily in classrooms, but also other quiet areas in the school.</a:t>
            </a:r>
          </a:p>
          <a:p>
            <a:pPr fontAlgn="auto">
              <a:spcAft>
                <a:spcPts val="0"/>
              </a:spcAft>
              <a:buFont typeface="Wingdings" charset="0"/>
              <a:buChar char="n"/>
              <a:defRPr/>
            </a:pPr>
            <a:endParaRPr lang="en-GB" i="1" dirty="0">
              <a:solidFill>
                <a:schemeClr val="tx1">
                  <a:lumMod val="75000"/>
                  <a:lumOff val="25000"/>
                </a:schemeClr>
              </a:solidFill>
              <a:latin typeface="Sassoon" panose="020005030400000900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500" fill="hold"/>
                                        <p:tgtEl>
                                          <p:spTgt spid="46082"/>
                                        </p:tgtEl>
                                        <p:attrNameLst>
                                          <p:attrName>ppt_w</p:attrName>
                                        </p:attrNameLst>
                                      </p:cBhvr>
                                      <p:tavLst>
                                        <p:tav tm="0">
                                          <p:val>
                                            <p:fltVal val="0"/>
                                          </p:val>
                                        </p:tav>
                                        <p:tav tm="100000">
                                          <p:val>
                                            <p:strVal val="#ppt_w"/>
                                          </p:val>
                                        </p:tav>
                                      </p:tavLst>
                                    </p:anim>
                                    <p:anim calcmode="lin" valueType="num">
                                      <p:cBhvr>
                                        <p:cTn id="8" dur="500" fill="hold"/>
                                        <p:tgtEl>
                                          <p:spTgt spid="4608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6083">
                                            <p:txEl>
                                              <p:pRg st="0" end="0"/>
                                            </p:txEl>
                                          </p:spTgt>
                                        </p:tgtEl>
                                        <p:attrNameLst>
                                          <p:attrName>style.visibility</p:attrName>
                                        </p:attrNameLst>
                                      </p:cBhvr>
                                      <p:to>
                                        <p:strVal val="visible"/>
                                      </p:to>
                                    </p:set>
                                    <p:anim calcmode="lin" valueType="num">
                                      <p:cBhvr>
                                        <p:cTn id="13" dur="500" fill="hold"/>
                                        <p:tgtEl>
                                          <p:spTgt spid="4608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608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46083">
                                            <p:txEl>
                                              <p:pRg st="1" end="1"/>
                                            </p:txEl>
                                          </p:spTgt>
                                        </p:tgtEl>
                                        <p:attrNameLst>
                                          <p:attrName>style.visibility</p:attrName>
                                        </p:attrNameLst>
                                      </p:cBhvr>
                                      <p:to>
                                        <p:strVal val="visible"/>
                                      </p:to>
                                    </p:set>
                                    <p:anim calcmode="lin" valueType="num">
                                      <p:cBhvr>
                                        <p:cTn id="19" dur="500" fill="hold"/>
                                        <p:tgtEl>
                                          <p:spTgt spid="4608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608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46083">
                                            <p:txEl>
                                              <p:pRg st="2" end="2"/>
                                            </p:txEl>
                                          </p:spTgt>
                                        </p:tgtEl>
                                        <p:attrNameLst>
                                          <p:attrName>style.visibility</p:attrName>
                                        </p:attrNameLst>
                                      </p:cBhvr>
                                      <p:to>
                                        <p:strVal val="visible"/>
                                      </p:to>
                                    </p:set>
                                    <p:anim calcmode="lin" valueType="num">
                                      <p:cBhvr>
                                        <p:cTn id="25" dur="500" fill="hold"/>
                                        <p:tgtEl>
                                          <p:spTgt spid="4608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4608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46083">
                                            <p:txEl>
                                              <p:pRg st="3" end="3"/>
                                            </p:txEl>
                                          </p:spTgt>
                                        </p:tgtEl>
                                        <p:attrNameLst>
                                          <p:attrName>style.visibility</p:attrName>
                                        </p:attrNameLst>
                                      </p:cBhvr>
                                      <p:to>
                                        <p:strVal val="visible"/>
                                      </p:to>
                                    </p:set>
                                    <p:anim calcmode="lin" valueType="num">
                                      <p:cBhvr>
                                        <p:cTn id="31" dur="500" fill="hold"/>
                                        <p:tgtEl>
                                          <p:spTgt spid="4608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4608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36D9218CDCEE94DB8287C7003EB8B3D" ma:contentTypeVersion="15" ma:contentTypeDescription="Create a new document." ma:contentTypeScope="" ma:versionID="2368b3aa32a8adc86d47d69555a61ef1">
  <xsd:schema xmlns:xsd="http://www.w3.org/2001/XMLSchema" xmlns:xs="http://www.w3.org/2001/XMLSchema" xmlns:p="http://schemas.microsoft.com/office/2006/metadata/properties" xmlns:ns2="4ba02fef-0752-4edd-aec1-3c09d0c559e2" xmlns:ns3="f21de386-33a5-4114-bec2-913a24372ba9" targetNamespace="http://schemas.microsoft.com/office/2006/metadata/properties" ma:root="true" ma:fieldsID="e7321a909859612bb131f708fd44a8b5" ns2:_="" ns3:_="">
    <xsd:import namespace="4ba02fef-0752-4edd-aec1-3c09d0c559e2"/>
    <xsd:import namespace="f21de386-33a5-4114-bec2-913a24372ba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a02fef-0752-4edd-aec1-3c09d0c559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Location" ma:index="12" nillable="true" ma:displayName="Location" ma:descrip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d63c14a-0d1f-4e00-aedd-cbb8b415109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1de386-33a5-4114-bec2-913a24372ba9"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5fb9175-38cc-436b-8cfe-3831d0fa389b}" ma:internalName="TaxCatchAll" ma:showField="CatchAllData" ma:web="f21de386-33a5-4114-bec2-913a24372ba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Props1.xml><?xml version="1.0" encoding="utf-8"?>
<ds:datastoreItem xmlns:ds="http://schemas.openxmlformats.org/officeDocument/2006/customXml" ds:itemID="{8A366727-3C94-4ADE-8ABE-1EE289E26C1C}">
  <ds:schemaRefs>
    <ds:schemaRef ds:uri="http://schemas.microsoft.com/sharepoint/v3/contenttype/forms"/>
  </ds:schemaRefs>
</ds:datastoreItem>
</file>

<file path=customXml/itemProps2.xml><?xml version="1.0" encoding="utf-8"?>
<ds:datastoreItem xmlns:ds="http://schemas.openxmlformats.org/officeDocument/2006/customXml" ds:itemID="{7B63397C-E45E-4497-8DD8-123C4C2733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a02fef-0752-4edd-aec1-3c09d0c559e2"/>
    <ds:schemaRef ds:uri="f21de386-33a5-4114-bec2-913a24372b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7AFEDE-8446-44A5-96C6-84DFE82FF71D}">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Wisp</Template>
  <TotalTime>1397</TotalTime>
  <Words>955</Words>
  <Application>Microsoft Office PowerPoint</Application>
  <PresentationFormat>On-screen Show (4:3)</PresentationFormat>
  <Paragraphs>91</Paragraphs>
  <Slides>23</Slides>
  <Notes>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Wisp</vt:lpstr>
      <vt:lpstr>SATs Week   13th – 16th May 2024</vt:lpstr>
      <vt:lpstr>What do SATs tests show? </vt:lpstr>
      <vt:lpstr>Can my child fail SATs?</vt:lpstr>
      <vt:lpstr>What do SATs tests show? </vt:lpstr>
      <vt:lpstr>PowerPoint Presentation</vt:lpstr>
      <vt:lpstr>What about Writing &amp; Science?</vt:lpstr>
      <vt:lpstr>What is Teacher Assessment? </vt:lpstr>
      <vt:lpstr>What about Secondary School?</vt:lpstr>
      <vt:lpstr>The Facts</vt:lpstr>
      <vt:lpstr>Maths</vt:lpstr>
      <vt:lpstr>Arithmetic – example questions</vt:lpstr>
      <vt:lpstr>Maths Reasoning – example questions</vt:lpstr>
      <vt:lpstr>PowerPoint Presentation</vt:lpstr>
      <vt:lpstr>PowerPoint Presentation</vt:lpstr>
      <vt:lpstr>English – grammar and punctuation example questions</vt:lpstr>
      <vt:lpstr>PowerPoint Presentation</vt:lpstr>
      <vt:lpstr>English – spelling test example</vt:lpstr>
      <vt:lpstr>Reading test</vt:lpstr>
      <vt:lpstr>Revision at school</vt:lpstr>
      <vt:lpstr>Who marks these tests? </vt:lpstr>
      <vt:lpstr>What can you do to help?</vt:lpstr>
      <vt:lpstr>Stress busting tips for children</vt:lpstr>
      <vt:lpstr>Equipment for SATs week</vt:lpstr>
    </vt:vector>
  </TitlesOfParts>
  <Company>Willows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 User</dc:creator>
  <cp:lastModifiedBy>Bethany Wilkinson</cp:lastModifiedBy>
  <cp:revision>136</cp:revision>
  <cp:lastPrinted>2022-04-26T13:58:21Z</cp:lastPrinted>
  <dcterms:created xsi:type="dcterms:W3CDTF">2008-03-03T16:15:49Z</dcterms:created>
  <dcterms:modified xsi:type="dcterms:W3CDTF">2024-04-17T08:26:41Z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Bethany Wilkinson</vt:lpwstr>
  </property>
  <property fmtid="{D5CDD505-2E9C-101B-9397-08002B2CF9AE}" pid="3" name="Order">
    <vt:lpwstr>49200.0000000000</vt:lpwstr>
  </property>
  <property fmtid="{D5CDD505-2E9C-101B-9397-08002B2CF9AE}" pid="4" name="display_urn:schemas-microsoft-com:office:office#Author">
    <vt:lpwstr>Bethany Wilkinson</vt:lpwstr>
  </property>
  <property fmtid="{D5CDD505-2E9C-101B-9397-08002B2CF9AE}" pid="5" name="xd_Signature">
    <vt:lpwstr/>
  </property>
  <property fmtid="{D5CDD505-2E9C-101B-9397-08002B2CF9AE}" pid="6" name="xd_ProgID">
    <vt:lpwstr/>
  </property>
  <property fmtid="{D5CDD505-2E9C-101B-9397-08002B2CF9AE}" pid="7" name="_ExtendedDescription">
    <vt:lpwstr/>
  </property>
  <property fmtid="{D5CDD505-2E9C-101B-9397-08002B2CF9AE}" pid="8" name="ComplianceAssetId">
    <vt:lpwstr/>
  </property>
  <property fmtid="{D5CDD505-2E9C-101B-9397-08002B2CF9AE}" pid="9" name="TemplateUrl">
    <vt:lpwstr/>
  </property>
  <property fmtid="{D5CDD505-2E9C-101B-9397-08002B2CF9AE}" pid="10" name="TriggerFlowInfo">
    <vt:lpwstr/>
  </property>
  <property fmtid="{D5CDD505-2E9C-101B-9397-08002B2CF9AE}" pid="11" name="MediaLengthInSeconds">
    <vt:lpwstr/>
  </property>
  <property fmtid="{D5CDD505-2E9C-101B-9397-08002B2CF9AE}" pid="12" name="TaxCatchAll">
    <vt:lpwstr/>
  </property>
  <property fmtid="{D5CDD505-2E9C-101B-9397-08002B2CF9AE}" pid="13" name="MediaServiceImageTags">
    <vt:lpwstr/>
  </property>
  <property fmtid="{D5CDD505-2E9C-101B-9397-08002B2CF9AE}" pid="14" name="lcf76f155ced4ddcb4097134ff3c332f">
    <vt:lpwstr/>
  </property>
  <property fmtid="{D5CDD505-2E9C-101B-9397-08002B2CF9AE}" pid="15" name="SharedWithUsers">
    <vt:lpwstr/>
  </property>
  <property fmtid="{D5CDD505-2E9C-101B-9397-08002B2CF9AE}" pid="16" name="_SourceUrl">
    <vt:lpwstr/>
  </property>
  <property fmtid="{D5CDD505-2E9C-101B-9397-08002B2CF9AE}" pid="17" name="_SharedFileIndex">
    <vt:lpwstr/>
  </property>
</Properties>
</file>