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257" r:id="rId7"/>
    <p:sldId id="261" r:id="rId8"/>
    <p:sldId id="263" r:id="rId9"/>
    <p:sldId id="270" r:id="rId10"/>
    <p:sldId id="262" r:id="rId11"/>
    <p:sldId id="258" r:id="rId12"/>
    <p:sldId id="260" r:id="rId13"/>
    <p:sldId id="265" r:id="rId14"/>
    <p:sldId id="271" r:id="rId15"/>
    <p:sldId id="264" r:id="rId16"/>
  </p:sldIdLst>
  <p:sldSz cx="9144000" cy="6858000" type="screen4x3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Loveday" userId="7e12142b-132d-463e-8a6a-bccbd06dc7ab" providerId="ADAL" clId="{901CFCC0-BF63-4A90-B7F9-FBFC4A157DF5}"/>
    <pc:docChg chg="modSld">
      <pc:chgData name="Clare Loveday" userId="7e12142b-132d-463e-8a6a-bccbd06dc7ab" providerId="ADAL" clId="{901CFCC0-BF63-4A90-B7F9-FBFC4A157DF5}" dt="2023-10-06T14:39:48.356" v="18" actId="20577"/>
      <pc:docMkLst>
        <pc:docMk/>
      </pc:docMkLst>
      <pc:sldChg chg="modSp mod">
        <pc:chgData name="Clare Loveday" userId="7e12142b-132d-463e-8a6a-bccbd06dc7ab" providerId="ADAL" clId="{901CFCC0-BF63-4A90-B7F9-FBFC4A157DF5}" dt="2023-10-06T14:39:48.356" v="18" actId="20577"/>
        <pc:sldMkLst>
          <pc:docMk/>
          <pc:sldMk cId="1419248011" sldId="265"/>
        </pc:sldMkLst>
        <pc:spChg chg="mod">
          <ac:chgData name="Clare Loveday" userId="7e12142b-132d-463e-8a6a-bccbd06dc7ab" providerId="ADAL" clId="{901CFCC0-BF63-4A90-B7F9-FBFC4A157DF5}" dt="2023-10-06T14:39:48.356" v="18" actId="20577"/>
          <ac:spMkLst>
            <pc:docMk/>
            <pc:sldMk cId="1419248011" sldId="265"/>
            <ac:spMk id="11" creationId="{00000000-0000-0000-0000-000000000000}"/>
          </ac:spMkLst>
        </pc:spChg>
      </pc:sldChg>
    </pc:docChg>
  </pc:docChgLst>
  <pc:docChgLst>
    <pc:chgData name="Daniel Langdon" userId="8bba97a8-2ac8-4b00-a639-f93d44f7193a" providerId="ADAL" clId="{E57CFF7D-EB0E-43E0-AD09-DD2C7BB960BA}"/>
    <pc:docChg chg="custSel modSld">
      <pc:chgData name="Daniel Langdon" userId="8bba97a8-2ac8-4b00-a639-f93d44f7193a" providerId="ADAL" clId="{E57CFF7D-EB0E-43E0-AD09-DD2C7BB960BA}" dt="2023-09-12T14:40:26.106" v="194" actId="732"/>
      <pc:docMkLst>
        <pc:docMk/>
      </pc:docMkLst>
      <pc:sldChg chg="modSp mod">
        <pc:chgData name="Daniel Langdon" userId="8bba97a8-2ac8-4b00-a639-f93d44f7193a" providerId="ADAL" clId="{E57CFF7D-EB0E-43E0-AD09-DD2C7BB960BA}" dt="2023-09-12T14:29:12.534" v="45" actId="20577"/>
        <pc:sldMkLst>
          <pc:docMk/>
          <pc:sldMk cId="2147814862" sldId="261"/>
        </pc:sldMkLst>
        <pc:spChg chg="mod">
          <ac:chgData name="Daniel Langdon" userId="8bba97a8-2ac8-4b00-a639-f93d44f7193a" providerId="ADAL" clId="{E57CFF7D-EB0E-43E0-AD09-DD2C7BB960BA}" dt="2023-09-12T14:29:12.534" v="45" actId="20577"/>
          <ac:spMkLst>
            <pc:docMk/>
            <pc:sldMk cId="2147814862" sldId="261"/>
            <ac:spMk id="3" creationId="{00000000-0000-0000-0000-000000000000}"/>
          </ac:spMkLst>
        </pc:spChg>
      </pc:sldChg>
      <pc:sldChg chg="addSp modSp mod">
        <pc:chgData name="Daniel Langdon" userId="8bba97a8-2ac8-4b00-a639-f93d44f7193a" providerId="ADAL" clId="{E57CFF7D-EB0E-43E0-AD09-DD2C7BB960BA}" dt="2023-09-12T14:40:26.106" v="194" actId="732"/>
        <pc:sldMkLst>
          <pc:docMk/>
          <pc:sldMk cId="673679510" sldId="264"/>
        </pc:sldMkLst>
        <pc:picChg chg="mod ord modCrop">
          <ac:chgData name="Daniel Langdon" userId="8bba97a8-2ac8-4b00-a639-f93d44f7193a" providerId="ADAL" clId="{E57CFF7D-EB0E-43E0-AD09-DD2C7BB960BA}" dt="2023-09-12T14:40:18.956" v="193" actId="1076"/>
          <ac:picMkLst>
            <pc:docMk/>
            <pc:sldMk cId="673679510" sldId="264"/>
            <ac:picMk id="3" creationId="{6A7F3213-BD31-4E0B-956B-FF60FD74F9EC}"/>
          </ac:picMkLst>
        </pc:picChg>
        <pc:picChg chg="add mod modCrop">
          <ac:chgData name="Daniel Langdon" userId="8bba97a8-2ac8-4b00-a639-f93d44f7193a" providerId="ADAL" clId="{E57CFF7D-EB0E-43E0-AD09-DD2C7BB960BA}" dt="2023-09-12T14:40:26.106" v="194" actId="732"/>
          <ac:picMkLst>
            <pc:docMk/>
            <pc:sldMk cId="673679510" sldId="264"/>
            <ac:picMk id="4" creationId="{58B8D461-055F-BD98-CA03-1AAC0484982B}"/>
          </ac:picMkLst>
        </pc:picChg>
      </pc:sldChg>
      <pc:sldChg chg="modSp mod">
        <pc:chgData name="Daniel Langdon" userId="8bba97a8-2ac8-4b00-a639-f93d44f7193a" providerId="ADAL" clId="{E57CFF7D-EB0E-43E0-AD09-DD2C7BB960BA}" dt="2023-09-12T14:36:50.403" v="186" actId="13926"/>
        <pc:sldMkLst>
          <pc:docMk/>
          <pc:sldMk cId="1419248011" sldId="265"/>
        </pc:sldMkLst>
        <pc:spChg chg="mod">
          <ac:chgData name="Daniel Langdon" userId="8bba97a8-2ac8-4b00-a639-f93d44f7193a" providerId="ADAL" clId="{E57CFF7D-EB0E-43E0-AD09-DD2C7BB960BA}" dt="2023-09-12T14:32:20.364" v="139" actId="20577"/>
          <ac:spMkLst>
            <pc:docMk/>
            <pc:sldMk cId="1419248011" sldId="265"/>
            <ac:spMk id="7" creationId="{00000000-0000-0000-0000-000000000000}"/>
          </ac:spMkLst>
        </pc:spChg>
        <pc:spChg chg="mod">
          <ac:chgData name="Daniel Langdon" userId="8bba97a8-2ac8-4b00-a639-f93d44f7193a" providerId="ADAL" clId="{E57CFF7D-EB0E-43E0-AD09-DD2C7BB960BA}" dt="2023-09-12T14:36:50.403" v="186" actId="13926"/>
          <ac:spMkLst>
            <pc:docMk/>
            <pc:sldMk cId="1419248011" sldId="265"/>
            <ac:spMk id="11" creationId="{00000000-0000-0000-0000-000000000000}"/>
          </ac:spMkLst>
        </pc:spChg>
      </pc:sldChg>
    </pc:docChg>
  </pc:docChgLst>
  <pc:docChgLst>
    <pc:chgData name="Kate Bridger" userId="c2da22cb-f7f5-4721-b5c9-7c191e36e4c8" providerId="ADAL" clId="{EBA5AF57-2E24-4C5A-9F72-0F53D64E5D39}"/>
    <pc:docChg chg="custSel addSld modSld">
      <pc:chgData name="Kate Bridger" userId="c2da22cb-f7f5-4721-b5c9-7c191e36e4c8" providerId="ADAL" clId="{EBA5AF57-2E24-4C5A-9F72-0F53D64E5D39}" dt="2023-10-06T09:52:57.311" v="304" actId="14100"/>
      <pc:docMkLst>
        <pc:docMk/>
      </pc:docMkLst>
      <pc:sldChg chg="modSp mod">
        <pc:chgData name="Kate Bridger" userId="c2da22cb-f7f5-4721-b5c9-7c191e36e4c8" providerId="ADAL" clId="{EBA5AF57-2E24-4C5A-9F72-0F53D64E5D39}" dt="2023-10-06T09:04:09.145" v="0" actId="20577"/>
        <pc:sldMkLst>
          <pc:docMk/>
          <pc:sldMk cId="2147814862" sldId="261"/>
        </pc:sldMkLst>
        <pc:spChg chg="mod">
          <ac:chgData name="Kate Bridger" userId="c2da22cb-f7f5-4721-b5c9-7c191e36e4c8" providerId="ADAL" clId="{EBA5AF57-2E24-4C5A-9F72-0F53D64E5D39}" dt="2023-10-06T09:04:09.145" v="0" actId="20577"/>
          <ac:spMkLst>
            <pc:docMk/>
            <pc:sldMk cId="2147814862" sldId="261"/>
            <ac:spMk id="3" creationId="{00000000-0000-0000-0000-000000000000}"/>
          </ac:spMkLst>
        </pc:spChg>
      </pc:sldChg>
      <pc:sldChg chg="modSp mod">
        <pc:chgData name="Kate Bridger" userId="c2da22cb-f7f5-4721-b5c9-7c191e36e4c8" providerId="ADAL" clId="{EBA5AF57-2E24-4C5A-9F72-0F53D64E5D39}" dt="2023-10-06T09:08:44.622" v="244" actId="1076"/>
        <pc:sldMkLst>
          <pc:docMk/>
          <pc:sldMk cId="673679510" sldId="264"/>
        </pc:sldMkLst>
        <pc:spChg chg="mod">
          <ac:chgData name="Kate Bridger" userId="c2da22cb-f7f5-4721-b5c9-7c191e36e4c8" providerId="ADAL" clId="{EBA5AF57-2E24-4C5A-9F72-0F53D64E5D39}" dt="2023-10-06T09:08:44.622" v="244" actId="1076"/>
          <ac:spMkLst>
            <pc:docMk/>
            <pc:sldMk cId="673679510" sldId="264"/>
            <ac:spMk id="2" creationId="{00000000-0000-0000-0000-000000000000}"/>
          </ac:spMkLst>
        </pc:spChg>
      </pc:sldChg>
      <pc:sldChg chg="modSp mod">
        <pc:chgData name="Kate Bridger" userId="c2da22cb-f7f5-4721-b5c9-7c191e36e4c8" providerId="ADAL" clId="{EBA5AF57-2E24-4C5A-9F72-0F53D64E5D39}" dt="2023-10-06T09:52:57.311" v="304" actId="14100"/>
        <pc:sldMkLst>
          <pc:docMk/>
          <pc:sldMk cId="1419248011" sldId="265"/>
        </pc:sldMkLst>
        <pc:spChg chg="mod">
          <ac:chgData name="Kate Bridger" userId="c2da22cb-f7f5-4721-b5c9-7c191e36e4c8" providerId="ADAL" clId="{EBA5AF57-2E24-4C5A-9F72-0F53D64E5D39}" dt="2023-10-06T09:52:57.311" v="304" actId="14100"/>
          <ac:spMkLst>
            <pc:docMk/>
            <pc:sldMk cId="1419248011" sldId="265"/>
            <ac:spMk id="7" creationId="{00000000-0000-0000-0000-000000000000}"/>
          </ac:spMkLst>
        </pc:spChg>
        <pc:spChg chg="mod">
          <ac:chgData name="Kate Bridger" userId="c2da22cb-f7f5-4721-b5c9-7c191e36e4c8" providerId="ADAL" clId="{EBA5AF57-2E24-4C5A-9F72-0F53D64E5D39}" dt="2023-10-06T09:52:44.572" v="299" actId="1076"/>
          <ac:spMkLst>
            <pc:docMk/>
            <pc:sldMk cId="1419248011" sldId="265"/>
            <ac:spMk id="11" creationId="{00000000-0000-0000-0000-000000000000}"/>
          </ac:spMkLst>
        </pc:spChg>
      </pc:sldChg>
      <pc:sldChg chg="addSp delSp modSp new mod">
        <pc:chgData name="Kate Bridger" userId="c2da22cb-f7f5-4721-b5c9-7c191e36e4c8" providerId="ADAL" clId="{EBA5AF57-2E24-4C5A-9F72-0F53D64E5D39}" dt="2023-10-06T09:15:13.141" v="287" actId="1076"/>
        <pc:sldMkLst>
          <pc:docMk/>
          <pc:sldMk cId="1070361223" sldId="271"/>
        </pc:sldMkLst>
        <pc:spChg chg="mod">
          <ac:chgData name="Kate Bridger" userId="c2da22cb-f7f5-4721-b5c9-7c191e36e4c8" providerId="ADAL" clId="{EBA5AF57-2E24-4C5A-9F72-0F53D64E5D39}" dt="2023-10-06T09:15:13.141" v="287" actId="1076"/>
          <ac:spMkLst>
            <pc:docMk/>
            <pc:sldMk cId="1070361223" sldId="271"/>
            <ac:spMk id="2" creationId="{189C1880-E09D-ED68-6175-D4A586B75AFC}"/>
          </ac:spMkLst>
        </pc:spChg>
        <pc:spChg chg="del">
          <ac:chgData name="Kate Bridger" userId="c2da22cb-f7f5-4721-b5c9-7c191e36e4c8" providerId="ADAL" clId="{EBA5AF57-2E24-4C5A-9F72-0F53D64E5D39}" dt="2023-10-06T09:12:53.755" v="261" actId="22"/>
          <ac:spMkLst>
            <pc:docMk/>
            <pc:sldMk cId="1070361223" sldId="271"/>
            <ac:spMk id="3" creationId="{71AB76D1-B87A-CA6D-846D-7B8694FB5911}"/>
          </ac:spMkLst>
        </pc:spChg>
        <pc:spChg chg="add del mod">
          <ac:chgData name="Kate Bridger" userId="c2da22cb-f7f5-4721-b5c9-7c191e36e4c8" providerId="ADAL" clId="{EBA5AF57-2E24-4C5A-9F72-0F53D64E5D39}" dt="2023-10-06T09:15:05.230" v="283" actId="478"/>
          <ac:spMkLst>
            <pc:docMk/>
            <pc:sldMk cId="1070361223" sldId="271"/>
            <ac:spMk id="11" creationId="{81A48097-ABB5-A324-C2A4-3C521BD6A959}"/>
          </ac:spMkLst>
        </pc:spChg>
        <pc:picChg chg="add del mod ord modCrop">
          <ac:chgData name="Kate Bridger" userId="c2da22cb-f7f5-4721-b5c9-7c191e36e4c8" providerId="ADAL" clId="{EBA5AF57-2E24-4C5A-9F72-0F53D64E5D39}" dt="2023-10-06T09:15:02.453" v="282" actId="478"/>
          <ac:picMkLst>
            <pc:docMk/>
            <pc:sldMk cId="1070361223" sldId="271"/>
            <ac:picMk id="5" creationId="{6FAC0806-4B9E-9DF4-91FC-55F8230F96A5}"/>
          </ac:picMkLst>
        </pc:picChg>
        <pc:picChg chg="add del mod modCrop">
          <ac:chgData name="Kate Bridger" userId="c2da22cb-f7f5-4721-b5c9-7c191e36e4c8" providerId="ADAL" clId="{EBA5AF57-2E24-4C5A-9F72-0F53D64E5D39}" dt="2023-10-06T09:15:01.650" v="281" actId="478"/>
          <ac:picMkLst>
            <pc:docMk/>
            <pc:sldMk cId="1070361223" sldId="271"/>
            <ac:picMk id="7" creationId="{633605E4-C0FA-68A6-E204-B8C2C21B257E}"/>
          </ac:picMkLst>
        </pc:picChg>
        <pc:picChg chg="add mod modCrop">
          <ac:chgData name="Kate Bridger" userId="c2da22cb-f7f5-4721-b5c9-7c191e36e4c8" providerId="ADAL" clId="{EBA5AF57-2E24-4C5A-9F72-0F53D64E5D39}" dt="2023-10-06T09:15:10.474" v="286" actId="1076"/>
          <ac:picMkLst>
            <pc:docMk/>
            <pc:sldMk cId="1070361223" sldId="271"/>
            <ac:picMk id="9" creationId="{7BDAA0C9-239C-26FF-F78B-0579914CFBE8}"/>
          </ac:picMkLst>
        </pc:picChg>
      </pc:sldChg>
    </pc:docChg>
  </pc:docChgLst>
  <pc:docChgLst>
    <pc:chgData name="Sarah Cushing" userId="9acb4a20-e8af-4232-8231-1e6755435c8c" providerId="ADAL" clId="{2DC1AED1-E84B-40EB-9870-89871A38CB41}"/>
    <pc:docChg chg="undo custSel modSld">
      <pc:chgData name="Sarah Cushing" userId="9acb4a20-e8af-4232-8231-1e6755435c8c" providerId="ADAL" clId="{2DC1AED1-E84B-40EB-9870-89871A38CB41}" dt="2023-09-19T08:02:41.350" v="218" actId="20577"/>
      <pc:docMkLst>
        <pc:docMk/>
      </pc:docMkLst>
      <pc:sldChg chg="addSp delSp modSp">
        <pc:chgData name="Sarah Cushing" userId="9acb4a20-e8af-4232-8231-1e6755435c8c" providerId="ADAL" clId="{2DC1AED1-E84B-40EB-9870-89871A38CB41}" dt="2023-09-19T07:51:33.403" v="48" actId="21"/>
        <pc:sldMkLst>
          <pc:docMk/>
          <pc:sldMk cId="187820304" sldId="256"/>
        </pc:sldMkLst>
        <pc:picChg chg="add del mod">
          <ac:chgData name="Sarah Cushing" userId="9acb4a20-e8af-4232-8231-1e6755435c8c" providerId="ADAL" clId="{2DC1AED1-E84B-40EB-9870-89871A38CB41}" dt="2023-09-19T07:51:30.128" v="45"/>
          <ac:picMkLst>
            <pc:docMk/>
            <pc:sldMk cId="187820304" sldId="256"/>
            <ac:picMk id="4" creationId="{DE1B2F92-010F-E885-E7DC-62A6FEE2D2A9}"/>
          </ac:picMkLst>
        </pc:picChg>
        <pc:picChg chg="add del">
          <ac:chgData name="Sarah Cushing" userId="9acb4a20-e8af-4232-8231-1e6755435c8c" providerId="ADAL" clId="{2DC1AED1-E84B-40EB-9870-89871A38CB41}" dt="2023-09-19T07:51:33.403" v="48" actId="21"/>
          <ac:picMkLst>
            <pc:docMk/>
            <pc:sldMk cId="187820304" sldId="256"/>
            <ac:picMk id="5" creationId="{00000000-0000-0000-0000-000000000000}"/>
          </ac:picMkLst>
        </pc:picChg>
      </pc:sldChg>
      <pc:sldChg chg="addSp delSp modSp">
        <pc:chgData name="Sarah Cushing" userId="9acb4a20-e8af-4232-8231-1e6755435c8c" providerId="ADAL" clId="{2DC1AED1-E84B-40EB-9870-89871A38CB41}" dt="2023-09-19T07:51:32.033" v="47"/>
        <pc:sldMkLst>
          <pc:docMk/>
          <pc:sldMk cId="2329036300" sldId="257"/>
        </pc:sldMkLst>
        <pc:picChg chg="add del mod">
          <ac:chgData name="Sarah Cushing" userId="9acb4a20-e8af-4232-8231-1e6755435c8c" providerId="ADAL" clId="{2DC1AED1-E84B-40EB-9870-89871A38CB41}" dt="2023-09-19T07:51:32.033" v="47"/>
          <ac:picMkLst>
            <pc:docMk/>
            <pc:sldMk cId="2329036300" sldId="257"/>
            <ac:picMk id="4" creationId="{E2F9DB41-839F-ECBA-12BC-EF67CA8FED26}"/>
          </ac:picMkLst>
        </pc:picChg>
        <pc:picChg chg="add del">
          <ac:chgData name="Sarah Cushing" userId="9acb4a20-e8af-4232-8231-1e6755435c8c" providerId="ADAL" clId="{2DC1AED1-E84B-40EB-9870-89871A38CB41}" dt="2023-09-19T07:51:30.760" v="46" actId="21"/>
          <ac:picMkLst>
            <pc:docMk/>
            <pc:sldMk cId="2329036300" sldId="257"/>
            <ac:picMk id="5" creationId="{00000000-0000-0000-0000-000000000000}"/>
          </ac:picMkLst>
        </pc:picChg>
      </pc:sldChg>
      <pc:sldChg chg="modSp mod">
        <pc:chgData name="Sarah Cushing" userId="9acb4a20-e8af-4232-8231-1e6755435c8c" providerId="ADAL" clId="{2DC1AED1-E84B-40EB-9870-89871A38CB41}" dt="2023-09-19T08:00:12.358" v="120" actId="20577"/>
        <pc:sldMkLst>
          <pc:docMk/>
          <pc:sldMk cId="1124359344" sldId="258"/>
        </pc:sldMkLst>
        <pc:spChg chg="mod">
          <ac:chgData name="Sarah Cushing" userId="9acb4a20-e8af-4232-8231-1e6755435c8c" providerId="ADAL" clId="{2DC1AED1-E84B-40EB-9870-89871A38CB41}" dt="2023-09-19T08:00:12.358" v="120" actId="20577"/>
          <ac:spMkLst>
            <pc:docMk/>
            <pc:sldMk cId="1124359344" sldId="258"/>
            <ac:spMk id="3" creationId="{00000000-0000-0000-0000-000000000000}"/>
          </ac:spMkLst>
        </pc:spChg>
      </pc:sldChg>
      <pc:sldChg chg="modSp mod">
        <pc:chgData name="Sarah Cushing" userId="9acb4a20-e8af-4232-8231-1e6755435c8c" providerId="ADAL" clId="{2DC1AED1-E84B-40EB-9870-89871A38CB41}" dt="2023-09-12T14:24:54.719" v="16" actId="27636"/>
        <pc:sldMkLst>
          <pc:docMk/>
          <pc:sldMk cId="1027394459" sldId="260"/>
        </pc:sldMkLst>
        <pc:spChg chg="mod">
          <ac:chgData name="Sarah Cushing" userId="9acb4a20-e8af-4232-8231-1e6755435c8c" providerId="ADAL" clId="{2DC1AED1-E84B-40EB-9870-89871A38CB41}" dt="2023-09-12T14:24:54.719" v="16" actId="27636"/>
          <ac:spMkLst>
            <pc:docMk/>
            <pc:sldMk cId="1027394459" sldId="260"/>
            <ac:spMk id="3" creationId="{00000000-0000-0000-0000-000000000000}"/>
          </ac:spMkLst>
        </pc:spChg>
      </pc:sldChg>
      <pc:sldChg chg="modSp mod">
        <pc:chgData name="Sarah Cushing" userId="9acb4a20-e8af-4232-8231-1e6755435c8c" providerId="ADAL" clId="{2DC1AED1-E84B-40EB-9870-89871A38CB41}" dt="2023-09-12T14:24:54.704" v="14" actId="27636"/>
        <pc:sldMkLst>
          <pc:docMk/>
          <pc:sldMk cId="1228482948" sldId="262"/>
        </pc:sldMkLst>
        <pc:spChg chg="mod">
          <ac:chgData name="Sarah Cushing" userId="9acb4a20-e8af-4232-8231-1e6755435c8c" providerId="ADAL" clId="{2DC1AED1-E84B-40EB-9870-89871A38CB41}" dt="2023-09-12T14:24:54.704" v="14" actId="27636"/>
          <ac:spMkLst>
            <pc:docMk/>
            <pc:sldMk cId="1228482948" sldId="262"/>
            <ac:spMk id="3" creationId="{00000000-0000-0000-0000-000000000000}"/>
          </ac:spMkLst>
        </pc:spChg>
      </pc:sldChg>
      <pc:sldChg chg="addSp delSp modSp mod">
        <pc:chgData name="Sarah Cushing" userId="9acb4a20-e8af-4232-8231-1e6755435c8c" providerId="ADAL" clId="{2DC1AED1-E84B-40EB-9870-89871A38CB41}" dt="2023-09-12T14:54:20.936" v="40" actId="1076"/>
        <pc:sldMkLst>
          <pc:docMk/>
          <pc:sldMk cId="673679510" sldId="264"/>
        </pc:sldMkLst>
        <pc:picChg chg="mod modCrop">
          <ac:chgData name="Sarah Cushing" userId="9acb4a20-e8af-4232-8231-1e6755435c8c" providerId="ADAL" clId="{2DC1AED1-E84B-40EB-9870-89871A38CB41}" dt="2023-09-12T14:45:04.310" v="17" actId="732"/>
          <ac:picMkLst>
            <pc:docMk/>
            <pc:sldMk cId="673679510" sldId="264"/>
            <ac:picMk id="3" creationId="{6A7F3213-BD31-4E0B-956B-FF60FD74F9EC}"/>
          </ac:picMkLst>
        </pc:picChg>
        <pc:picChg chg="mod modCrop">
          <ac:chgData name="Sarah Cushing" userId="9acb4a20-e8af-4232-8231-1e6755435c8c" providerId="ADAL" clId="{2DC1AED1-E84B-40EB-9870-89871A38CB41}" dt="2023-09-12T14:53:37.890" v="32" actId="1076"/>
          <ac:picMkLst>
            <pc:docMk/>
            <pc:sldMk cId="673679510" sldId="264"/>
            <ac:picMk id="4" creationId="{58B8D461-055F-BD98-CA03-1AAC0484982B}"/>
          </ac:picMkLst>
        </pc:picChg>
        <pc:picChg chg="add del mod">
          <ac:chgData name="Sarah Cushing" userId="9acb4a20-e8af-4232-8231-1e6755435c8c" providerId="ADAL" clId="{2DC1AED1-E84B-40EB-9870-89871A38CB41}" dt="2023-09-12T14:46:18.494" v="23" actId="478"/>
          <ac:picMkLst>
            <pc:docMk/>
            <pc:sldMk cId="673679510" sldId="264"/>
            <ac:picMk id="5" creationId="{253C8405-F9CA-676B-37DD-E74799C5361C}"/>
          </ac:picMkLst>
        </pc:picChg>
        <pc:picChg chg="add mod">
          <ac:chgData name="Sarah Cushing" userId="9acb4a20-e8af-4232-8231-1e6755435c8c" providerId="ADAL" clId="{2DC1AED1-E84B-40EB-9870-89871A38CB41}" dt="2023-09-12T14:53:39.224" v="33" actId="1076"/>
          <ac:picMkLst>
            <pc:docMk/>
            <pc:sldMk cId="673679510" sldId="264"/>
            <ac:picMk id="6" creationId="{B4427C75-DC70-20DF-0B65-7A9E5B984C5B}"/>
          </ac:picMkLst>
        </pc:picChg>
        <pc:picChg chg="add del mod">
          <ac:chgData name="Sarah Cushing" userId="9acb4a20-e8af-4232-8231-1e6755435c8c" providerId="ADAL" clId="{2DC1AED1-E84B-40EB-9870-89871A38CB41}" dt="2023-09-12T14:47:22.519" v="26" actId="478"/>
          <ac:picMkLst>
            <pc:docMk/>
            <pc:sldMk cId="673679510" sldId="264"/>
            <ac:picMk id="7" creationId="{76AC7C01-B77F-BD83-73D6-C1EDE087642C}"/>
          </ac:picMkLst>
        </pc:picChg>
        <pc:picChg chg="add del">
          <ac:chgData name="Sarah Cushing" userId="9acb4a20-e8af-4232-8231-1e6755435c8c" providerId="ADAL" clId="{2DC1AED1-E84B-40EB-9870-89871A38CB41}" dt="2023-09-12T14:48:19.141" v="28" actId="478"/>
          <ac:picMkLst>
            <pc:docMk/>
            <pc:sldMk cId="673679510" sldId="264"/>
            <ac:picMk id="10" creationId="{C969C88C-ABA8-730F-D470-A040E001C5DB}"/>
          </ac:picMkLst>
        </pc:picChg>
        <pc:picChg chg="add mod">
          <ac:chgData name="Sarah Cushing" userId="9acb4a20-e8af-4232-8231-1e6755435c8c" providerId="ADAL" clId="{2DC1AED1-E84B-40EB-9870-89871A38CB41}" dt="2023-09-12T14:54:20.936" v="40" actId="1076"/>
          <ac:picMkLst>
            <pc:docMk/>
            <pc:sldMk cId="673679510" sldId="264"/>
            <ac:picMk id="11" creationId="{7D42C12B-0070-091B-5D9C-CEC3740287D1}"/>
          </ac:picMkLst>
        </pc:picChg>
      </pc:sldChg>
      <pc:sldChg chg="modSp mod">
        <pc:chgData name="Sarah Cushing" userId="9acb4a20-e8af-4232-8231-1e6755435c8c" providerId="ADAL" clId="{2DC1AED1-E84B-40EB-9870-89871A38CB41}" dt="2023-09-19T08:02:41.350" v="218" actId="20577"/>
        <pc:sldMkLst>
          <pc:docMk/>
          <pc:sldMk cId="1419248011" sldId="265"/>
        </pc:sldMkLst>
        <pc:spChg chg="mod">
          <ac:chgData name="Sarah Cushing" userId="9acb4a20-e8af-4232-8231-1e6755435c8c" providerId="ADAL" clId="{2DC1AED1-E84B-40EB-9870-89871A38CB41}" dt="2023-09-19T08:02:41.350" v="218" actId="20577"/>
          <ac:spMkLst>
            <pc:docMk/>
            <pc:sldMk cId="1419248011" sldId="265"/>
            <ac:spMk id="7" creationId="{00000000-0000-0000-0000-000000000000}"/>
          </ac:spMkLst>
        </pc:spChg>
        <pc:spChg chg="mod">
          <ac:chgData name="Sarah Cushing" userId="9acb4a20-e8af-4232-8231-1e6755435c8c" providerId="ADAL" clId="{2DC1AED1-E84B-40EB-9870-89871A38CB41}" dt="2023-09-05T10:44:02.163" v="13" actId="13926"/>
          <ac:spMkLst>
            <pc:docMk/>
            <pc:sldMk cId="1419248011" sldId="265"/>
            <ac:spMk id="11" creationId="{00000000-0000-0000-0000-000000000000}"/>
          </ac:spMkLst>
        </pc:spChg>
      </pc:sldChg>
    </pc:docChg>
  </pc:docChgLst>
  <pc:docChgLst>
    <pc:chgData name="Kate Bridger" userId="c2da22cb-f7f5-4721-b5c9-7c191e36e4c8" providerId="ADAL" clId="{85F0C196-F097-4F1F-A221-446C04F1317B}"/>
    <pc:docChg chg="modSld">
      <pc:chgData name="Kate Bridger" userId="c2da22cb-f7f5-4721-b5c9-7c191e36e4c8" providerId="ADAL" clId="{85F0C196-F097-4F1F-A221-446C04F1317B}" dt="2023-10-10T08:35:17.100" v="5" actId="20577"/>
      <pc:docMkLst>
        <pc:docMk/>
      </pc:docMkLst>
      <pc:sldChg chg="modSp mod">
        <pc:chgData name="Kate Bridger" userId="c2da22cb-f7f5-4721-b5c9-7c191e36e4c8" providerId="ADAL" clId="{85F0C196-F097-4F1F-A221-446C04F1317B}" dt="2023-10-10T08:35:17.100" v="5" actId="20577"/>
        <pc:sldMkLst>
          <pc:docMk/>
          <pc:sldMk cId="2329036300" sldId="257"/>
        </pc:sldMkLst>
        <pc:spChg chg="mod">
          <ac:chgData name="Kate Bridger" userId="c2da22cb-f7f5-4721-b5c9-7c191e36e4c8" providerId="ADAL" clId="{85F0C196-F097-4F1F-A221-446C04F1317B}" dt="2023-10-10T08:35:17.100" v="5" actId="20577"/>
          <ac:spMkLst>
            <pc:docMk/>
            <pc:sldMk cId="2329036300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B800-4752-4574-8C9D-CA87B872ABD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1252538"/>
            <a:ext cx="45100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7038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E6F5-AB49-4CD1-A3A8-4C342006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on screen </a:t>
            </a:r>
            <a:r>
              <a:rPr lang="en-US"/>
              <a:t>while pupils on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5D7099-D8A9-4D66-85A0-48A114568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68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E6F5-AB49-4CD1-A3A8-4C34200681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E6F5-AB49-4CD1-A3A8-4C34200681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3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8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8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8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0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5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8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11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09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4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0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8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4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1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6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3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75C0-60E7-4C5E-A6DC-C26CF91997A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A57A-124E-4B9A-8817-68DE3CE9B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4DFE-C780-42B3-A16C-7A50329C29C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88D4-32AB-481F-8147-0354CEA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3" y="803379"/>
            <a:ext cx="9144000" cy="3620596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latin typeface="Sassoon Infant Std" panose="020B0503020103030203" pitchFamily="34" charset="0"/>
              </a:rPr>
              <a:t>Welcome to Year 5</a:t>
            </a:r>
            <a:br>
              <a:rPr lang="en-GB" sz="5400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         </a:t>
            </a:r>
          </a:p>
        </p:txBody>
      </p:sp>
      <p:pic>
        <p:nvPicPr>
          <p:cNvPr id="3" name="Picture 2" descr="I am thinking.... :): July 2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0" y="2942822"/>
            <a:ext cx="73914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1880-E09D-ED68-6175-D4A586B7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060"/>
            <a:ext cx="8229600" cy="1143000"/>
          </a:xfrm>
        </p:spPr>
        <p:txBody>
          <a:bodyPr/>
          <a:lstStyle/>
          <a:p>
            <a:r>
              <a:rPr lang="en-GB" dirty="0"/>
              <a:t>Isle of Wight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DAA0C9-239C-26FF-F78B-0579914CF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3778" r="23569" b="9381"/>
          <a:stretch/>
        </p:blipFill>
        <p:spPr>
          <a:xfrm>
            <a:off x="1151620" y="1233060"/>
            <a:ext cx="6840760" cy="56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6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2636"/>
            <a:ext cx="8784976" cy="6552728"/>
          </a:xfrm>
        </p:spPr>
        <p:txBody>
          <a:bodyPr>
            <a:no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Thank you for your support! 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We would like to invite you now to come to our classrooms and have a look at all the fantastic work we have done so far this half term! 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Year 5 Teachers </a:t>
            </a:r>
            <a:endParaRPr lang="en-GB" sz="32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7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>
                <a:latin typeface="Sassoon Infant Std" panose="020B0503020103030203" pitchFamily="34" charset="0"/>
              </a:rPr>
              <a:t>Homework Diaries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Please look at and sign every week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Maths – Set: Wednesday Due in: Monday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Reading – 4 times a week Due: Monday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Spelling – Given at the beginning of Week 1 (Monday) and tested near the end of Week 2 (Friday)</a:t>
            </a:r>
          </a:p>
        </p:txBody>
      </p:sp>
      <p:pic>
        <p:nvPicPr>
          <p:cNvPr id="2050" name="Picture 2" descr="C:\Users\scushin\AppData\Local\Microsoft\Windows\Temporary Internet Files\Content.IE5\DA3SSPQ1\rememberhomework-thum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4871"/>
            <a:ext cx="28384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3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0" y="1621233"/>
            <a:ext cx="9144000" cy="525780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Sassoon Infant Std" panose="020B0503020103030203" pitchFamily="34" charset="0"/>
              </a:rPr>
              <a:t>Look in Homework Diaries for guidance on how to support your child</a:t>
            </a:r>
          </a:p>
          <a:p>
            <a:r>
              <a:rPr lang="en-GB" sz="2000" dirty="0">
                <a:latin typeface="Sassoon Infant Std" panose="020B0503020103030203" pitchFamily="34" charset="0"/>
              </a:rPr>
              <a:t>Children can take books home from school or bring books from home</a:t>
            </a:r>
          </a:p>
          <a:p>
            <a:r>
              <a:rPr lang="en-GB" sz="2000" dirty="0">
                <a:latin typeface="Sassoon Infant Std" panose="020B0503020103030203" pitchFamily="34" charset="0"/>
              </a:rPr>
              <a:t>Reading at home – Year 5 expectation:</a:t>
            </a:r>
          </a:p>
          <a:p>
            <a:r>
              <a:rPr lang="en-GB" sz="2000" dirty="0">
                <a:latin typeface="Sassoon Infant Std" panose="020B0503020103030203" pitchFamily="34" charset="0"/>
              </a:rPr>
              <a:t>4 entries per week </a:t>
            </a:r>
          </a:p>
          <a:p>
            <a:r>
              <a:rPr lang="en-GB" sz="2000" dirty="0">
                <a:latin typeface="Sassoon Infant Std" panose="020B0503020103030203" pitchFamily="34" charset="0"/>
              </a:rPr>
              <a:t>Your child will receive a House Point as a reward for 4 reading entries with ‘Year 5 comments’ and a signed diary, handed in on a Monday morning. It is obviously fantastic if they read more 4 times and this may lead to them becoming the class ‘Reader of the Week’! </a:t>
            </a:r>
          </a:p>
          <a:p>
            <a:r>
              <a:rPr lang="en-GB" sz="2000" dirty="0">
                <a:solidFill>
                  <a:srgbClr val="FF0000"/>
                </a:solidFill>
                <a:latin typeface="Sassoon Infant Std" panose="020B0503020103030203" pitchFamily="34" charset="0"/>
              </a:rPr>
              <a:t>Class texts: </a:t>
            </a:r>
            <a:r>
              <a:rPr lang="en-GB" sz="2000" dirty="0" err="1">
                <a:solidFill>
                  <a:srgbClr val="FF0000"/>
                </a:solidFill>
                <a:latin typeface="Sassoon Infant Std" panose="020B0503020103030203" pitchFamily="34" charset="0"/>
              </a:rPr>
              <a:t>Floodland</a:t>
            </a:r>
            <a:r>
              <a:rPr lang="en-GB" sz="2000" dirty="0">
                <a:solidFill>
                  <a:srgbClr val="FF0000"/>
                </a:solidFill>
                <a:latin typeface="Sassoon Infant Std" panose="020B0503020103030203" pitchFamily="34" charset="0"/>
              </a:rPr>
              <a:t>, The Promise, Skellig, Cosmic</a:t>
            </a:r>
          </a:p>
          <a:p>
            <a:r>
              <a:rPr lang="en-GB" sz="2000" dirty="0">
                <a:latin typeface="Sassoon Infant Std" panose="020B0503020103030203" pitchFamily="34" charset="0"/>
              </a:rPr>
              <a:t>Please feel free to buy your child a copy of any of the class texts, but DO NOT let them read ahead as this spoils surprises for them. Buying options; second hand or directly from the author’s website.</a:t>
            </a:r>
          </a:p>
          <a:p>
            <a:pPr marL="0" indent="0">
              <a:buNone/>
            </a:pPr>
            <a:endParaRPr lang="en-US" sz="20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Sassoon Infant Std" panose="020B0503020103030203" pitchFamily="34" charset="0"/>
              </a:rPr>
              <a:t>Please see </a:t>
            </a:r>
            <a:r>
              <a:rPr lang="en-US" sz="2000" dirty="0">
                <a:solidFill>
                  <a:srgbClr val="0000FF"/>
                </a:solidFill>
                <a:latin typeface="Sassoon Infant Std" panose="020B0503020103030203" pitchFamily="34" charset="0"/>
              </a:rPr>
              <a:t>the front of your child’s homework diary </a:t>
            </a:r>
            <a:r>
              <a:rPr lang="en-US" sz="2000" dirty="0">
                <a:latin typeface="Sassoon Infant Std" panose="020B0503020103030203" pitchFamily="34" charset="0"/>
              </a:rPr>
              <a:t>for how to further support your child’s reading at home.</a:t>
            </a:r>
          </a:p>
          <a:p>
            <a:pPr marL="0" indent="0">
              <a:buNone/>
            </a:pPr>
            <a:endParaRPr lang="en-GB" sz="2000" dirty="0">
              <a:latin typeface="Sassoon Infant Std" panose="020B0503020103030203" pitchFamily="34" charset="0"/>
            </a:endParaRPr>
          </a:p>
        </p:txBody>
      </p:sp>
      <p:pic>
        <p:nvPicPr>
          <p:cNvPr id="4098" name="Picture 2" descr="C:\Users\scushin\AppData\Local\Microsoft\Windows\Temporary Internet Files\Content.IE5\RH4OHZKS\free-clip-art-children-reading-boo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85" y="228196"/>
            <a:ext cx="94337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1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lf Brother Planning (Autumn 1 2018)\Parent engagement\Reading CL\Bookworm page exempla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3196" r="7060"/>
          <a:stretch>
            <a:fillRect/>
          </a:stretch>
        </p:blipFill>
        <p:spPr bwMode="auto">
          <a:xfrm>
            <a:off x="1" y="674694"/>
            <a:ext cx="5040560" cy="5617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7" y="1160748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dirty="0">
                <a:solidFill>
                  <a:srgbClr val="FF0000"/>
                </a:solidFill>
                <a:latin typeface="Sassoon"/>
              </a:rPr>
              <a:t>Vocabulary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8064" y="2078850"/>
            <a:ext cx="31236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3000" dirty="0">
                <a:solidFill>
                  <a:prstClr val="black"/>
                </a:solidFill>
                <a:latin typeface="Sassoon"/>
              </a:rPr>
              <a:t>Comment or idea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0297" y="3320988"/>
            <a:ext cx="33434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3000" dirty="0">
                <a:solidFill>
                  <a:srgbClr val="44546A"/>
                </a:solidFill>
                <a:latin typeface="Sassoon"/>
              </a:rPr>
              <a:t>Author’s technique</a:t>
            </a:r>
            <a:endParaRPr lang="en-GB" sz="3000" dirty="0">
              <a:solidFill>
                <a:srgbClr val="FF0000"/>
              </a:solidFill>
              <a:latin typeface="Sassoo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105" y="4347103"/>
            <a:ext cx="2069284" cy="76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3000" dirty="0">
                <a:solidFill>
                  <a:srgbClr val="FF0000"/>
                </a:solidFill>
                <a:latin typeface="Sassoon"/>
              </a:rPr>
              <a:t>Vocabulary</a:t>
            </a:r>
          </a:p>
          <a:p>
            <a:pPr defTabSz="685800">
              <a:defRPr/>
            </a:pPr>
            <a:r>
              <a:rPr lang="en-GB" sz="1350" dirty="0">
                <a:solidFill>
                  <a:srgbClr val="44546A"/>
                </a:solidFill>
                <a:latin typeface="Sassoon"/>
              </a:rPr>
              <a:t> </a:t>
            </a:r>
            <a:endParaRPr lang="en-GB" sz="1350" dirty="0">
              <a:solidFill>
                <a:prstClr val="black"/>
              </a:solidFill>
              <a:latin typeface="Sassoo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105" y="5103186"/>
            <a:ext cx="23022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srgbClr val="00B050"/>
                </a:solidFill>
                <a:latin typeface="Sassoon"/>
              </a:rPr>
              <a:t>Connection</a:t>
            </a:r>
            <a:endParaRPr lang="en-GB" sz="3000" dirty="0">
              <a:solidFill>
                <a:prstClr val="black"/>
              </a:solidFill>
              <a:latin typeface="Sassoo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16016" y="3753036"/>
            <a:ext cx="2016224" cy="21602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75857" y="4563126"/>
            <a:ext cx="2232248" cy="5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1961" y="2618910"/>
            <a:ext cx="2520280" cy="4860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07904" y="1646802"/>
            <a:ext cx="2304256" cy="5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</p:cNvCxnSpPr>
          <p:nvPr/>
        </p:nvCxnSpPr>
        <p:spPr>
          <a:xfrm flipH="1">
            <a:off x="3563890" y="5657184"/>
            <a:ext cx="3095332" cy="20208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1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87216" y="-352432"/>
            <a:ext cx="8229600" cy="1143000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96382"/>
            <a:ext cx="914400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>
                <a:latin typeface="Sassoon Infant Std" panose="020B0503020103030203" pitchFamily="34" charset="0"/>
              </a:rPr>
              <a:t>Times Tables: </a:t>
            </a:r>
            <a:r>
              <a:rPr lang="en-US" sz="2000" dirty="0">
                <a:latin typeface="Sassoon Infant Std" panose="020B0503020103030203" pitchFamily="34" charset="0"/>
              </a:rPr>
              <a:t>It is very important that children </a:t>
            </a:r>
            <a:r>
              <a:rPr lang="en-US" sz="2000" dirty="0" err="1">
                <a:latin typeface="Sassoon Infant Std" panose="020B0503020103030203" pitchFamily="34" charset="0"/>
              </a:rPr>
              <a:t>practise</a:t>
            </a:r>
            <a:r>
              <a:rPr lang="en-US" sz="2000" dirty="0">
                <a:latin typeface="Sassoon Infant Std" panose="020B0503020103030203" pitchFamily="34" charset="0"/>
              </a:rPr>
              <a:t> their times tables at home as well as at school. We would really appreciate your support with this. Your child has a </a:t>
            </a:r>
            <a:r>
              <a:rPr lang="en-US" sz="2000" dirty="0" err="1">
                <a:latin typeface="Sassoon Infant Std" panose="020B0503020103030203" pitchFamily="34" charset="0"/>
              </a:rPr>
              <a:t>TTRockstars</a:t>
            </a:r>
            <a:r>
              <a:rPr lang="en-US" sz="2000" dirty="0">
                <a:latin typeface="Sassoon Infant Std" panose="020B0503020103030203" pitchFamily="34" charset="0"/>
              </a:rPr>
              <a:t> account provided by the school. This is just ‘one way’ they can </a:t>
            </a:r>
            <a:r>
              <a:rPr lang="en-US" sz="2000" dirty="0" err="1">
                <a:latin typeface="Sassoon Infant Std" panose="020B0503020103030203" pitchFamily="34" charset="0"/>
              </a:rPr>
              <a:t>practise</a:t>
            </a:r>
            <a:r>
              <a:rPr lang="en-US" sz="2000" dirty="0">
                <a:latin typeface="Sassoon Infant Std" panose="020B0503020103030203" pitchFamily="34" charset="0"/>
              </a:rPr>
              <a:t> the Times Tables up to and including 12 x 12.</a:t>
            </a:r>
          </a:p>
        </p:txBody>
      </p:sp>
      <p:pic>
        <p:nvPicPr>
          <p:cNvPr id="4098" name="Picture 2" descr="C:\Users\scushin\AppData\Local\Microsoft\Windows\Temporary Internet Files\Content.IE5\RH4OHZKS\free-clip-art-children-reading-boo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85" y="228196"/>
            <a:ext cx="94337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D5376-9D62-484C-98FE-CF8744F5B4F3}"/>
              </a:ext>
            </a:extLst>
          </p:cNvPr>
          <p:cNvSpPr txBox="1"/>
          <p:nvPr/>
        </p:nvSpPr>
        <p:spPr>
          <a:xfrm>
            <a:off x="7236296" y="1988840"/>
            <a:ext cx="1728192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assoon Infant Std" panose="020B0503020103030203" pitchFamily="34" charset="0"/>
              </a:rPr>
              <a:t>Please look at the school website: </a:t>
            </a:r>
            <a:r>
              <a:rPr lang="en-US" dirty="0">
                <a:solidFill>
                  <a:srgbClr val="FF0000"/>
                </a:solidFill>
                <a:latin typeface="Sassoon Infant Std" panose="020B0503020103030203" pitchFamily="34" charset="0"/>
              </a:rPr>
              <a:t>curriculum-</a:t>
            </a:r>
            <a:r>
              <a:rPr lang="en-US" dirty="0" err="1">
                <a:solidFill>
                  <a:srgbClr val="FF0000"/>
                </a:solidFill>
                <a:latin typeface="Sassoon Infant Std" panose="020B0503020103030203" pitchFamily="34" charset="0"/>
              </a:rPr>
              <a:t>maths</a:t>
            </a:r>
            <a:r>
              <a:rPr lang="en-US" dirty="0">
                <a:solidFill>
                  <a:srgbClr val="FF0000"/>
                </a:solidFill>
                <a:latin typeface="Sassoon Infant Std" panose="020B0503020103030203" pitchFamily="34" charset="0"/>
              </a:rPr>
              <a:t> </a:t>
            </a:r>
            <a:r>
              <a:rPr lang="en-US" dirty="0">
                <a:latin typeface="Sassoon Infant Std" panose="020B0503020103030203" pitchFamily="34" charset="0"/>
              </a:rPr>
              <a:t>for how to support your child further at home. 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6F094-E160-C707-DC0E-D738F46C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5" y="620688"/>
            <a:ext cx="7196661" cy="47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7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Spelling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Sassoon Infant Std" panose="020B0503020103030203" pitchFamily="34" charset="0"/>
              </a:rPr>
              <a:t>We are working hard to develop your child’s spelling, please support us by: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Helping your child to learn their spellings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Helping them to understand the meaning of the words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Challenging them to think of other words with a similar meaning or spelling pattern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Mastering the Year 5/6 spelling list (see back of homework diaries)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  <p:pic>
        <p:nvPicPr>
          <p:cNvPr id="3074" name="Picture 2" descr="C:\Users\scushin\AppData\Local\Microsoft\Windows\Temporary Internet Files\Content.IE5\DA3SSPQ1\bee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622"/>
            <a:ext cx="1249333" cy="15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8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04" y="1600200"/>
            <a:ext cx="8745392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u="sng" dirty="0">
                <a:latin typeface="Sassoon Infant Std" panose="020B0503020103030203" pitchFamily="34" charset="0"/>
              </a:rPr>
              <a:t>Pencil case</a:t>
            </a:r>
          </a:p>
          <a:p>
            <a:pPr marL="0" indent="0">
              <a:buNone/>
            </a:pPr>
            <a:r>
              <a:rPr lang="en-GB" sz="2400" dirty="0">
                <a:latin typeface="Sassoon Infant Std" panose="020B0503020103030203" pitchFamily="34" charset="0"/>
              </a:rPr>
              <a:t>This needs to be fully equipped; please ask for a list if you are unsure of what they need.</a:t>
            </a:r>
          </a:p>
          <a:p>
            <a:pPr marL="0" indent="0">
              <a:buNone/>
            </a:pPr>
            <a:r>
              <a:rPr lang="en-GB" sz="2400" u="sng" dirty="0">
                <a:latin typeface="Sassoon Infant Std" panose="020B0503020103030203" pitchFamily="34" charset="0"/>
              </a:rPr>
              <a:t>P.E Kit</a:t>
            </a:r>
          </a:p>
          <a:p>
            <a:pPr marL="0" indent="0">
              <a:buNone/>
            </a:pPr>
            <a:r>
              <a:rPr lang="en-GB" sz="2400" dirty="0">
                <a:latin typeface="Sassoon Infant Std" panose="020B0503020103030203" pitchFamily="34" charset="0"/>
              </a:rPr>
              <a:t>Mr White insists that the children wear their house colour t-shirt with the school crest. As the weather gets colder, please provide your child with a plain jumper and trousers to keep them warm. No Earrings – please remove on the day of Games/PE.</a:t>
            </a:r>
          </a:p>
          <a:p>
            <a:pPr marL="0" indent="0">
              <a:buNone/>
            </a:pPr>
            <a:r>
              <a:rPr lang="en-GB" sz="2400" u="sng" dirty="0">
                <a:latin typeface="Sassoon Infant Std" panose="020B0503020103030203" pitchFamily="34" charset="0"/>
              </a:rPr>
              <a:t>Uniform</a:t>
            </a:r>
          </a:p>
          <a:p>
            <a:pPr marL="0" indent="0">
              <a:buNone/>
            </a:pPr>
            <a:r>
              <a:rPr lang="en-GB" sz="2400" dirty="0">
                <a:latin typeface="Sassoon Infant Std" panose="020B0503020103030203" pitchFamily="34" charset="0"/>
              </a:rPr>
              <a:t>Mr White insists on no jewellery, no nail varnish, no oversized hair accessories and if hair is touching the collar it must be tied back, no trainers or boots.</a:t>
            </a:r>
          </a:p>
          <a:p>
            <a:pPr marL="0" indent="0">
              <a:buNone/>
            </a:pPr>
            <a:r>
              <a:rPr lang="en-GB" sz="2400" dirty="0">
                <a:latin typeface="Sassoon Infant Std" panose="020B0503020103030203" pitchFamily="34" charset="0"/>
              </a:rPr>
              <a:t>Always bring a coat to school when it’s cold or likely to rain.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FF0000"/>
                </a:solidFill>
                <a:latin typeface="Sassoon Infant Std" panose="020B0503020103030203" pitchFamily="34" charset="0"/>
              </a:rPr>
              <a:t>PLEASE NAME EVERYTHING!</a:t>
            </a:r>
            <a:endParaRPr lang="en-GB" sz="2400" dirty="0">
              <a:latin typeface="Sassoon Infant Std" panose="020B0503020103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Equipment for School</a:t>
            </a:r>
          </a:p>
        </p:txBody>
      </p:sp>
      <p:pic>
        <p:nvPicPr>
          <p:cNvPr id="5" name="Picture 3" descr="C:\Users\scushin\AppData\Local\Microsoft\Windows\Temporary Internet Files\Content.IE5\VHS1TCIA\back-to-schoo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32" y="116632"/>
            <a:ext cx="14036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5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Attitudes to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Sassoon Infant Std" panose="020B0503020103030203" pitchFamily="34" charset="0"/>
              </a:rPr>
              <a:t>Your children are always being encouraged to develop their attitude to learning in school. These are our learning attitudes: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Risk-taking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Resilience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Persistence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Reflective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Collaborative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Original 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7170" name="Picture 2" descr="C:\Users\scushin\AppData\Local\Microsoft\Windows\Temporary Internet Files\Content.IE5\VHS1TCIA\attitu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69196"/>
            <a:ext cx="295182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9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3164" y="2029408"/>
            <a:ext cx="4180804" cy="330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Std" panose="020B0503020103030203" pitchFamily="34" charset="0"/>
              </a:rPr>
              <a:t>Dress up day – Climate change</a:t>
            </a:r>
          </a:p>
          <a:p>
            <a:pPr marL="0" indent="0">
              <a:buNone/>
            </a:pPr>
            <a:endParaRPr lang="en-GB" sz="1800" dirty="0">
              <a:latin typeface="Sassoon Infant Std" panose="020B0503020103030203" pitchFamily="34" charset="0"/>
            </a:endParaRPr>
          </a:p>
          <a:p>
            <a:r>
              <a:rPr lang="en-GB" sz="1800" dirty="0">
                <a:latin typeface="Sassoon Infant Std" panose="020B0503020103030203" pitchFamily="34" charset="0"/>
              </a:rPr>
              <a:t>PSHE: Being Me in My World and</a:t>
            </a:r>
          </a:p>
          <a:p>
            <a:pPr marL="0" indent="0">
              <a:buNone/>
            </a:pPr>
            <a:r>
              <a:rPr lang="en-GB" sz="1800" dirty="0">
                <a:latin typeface="Sassoon Infant Std" panose="020B0503020103030203" pitchFamily="34" charset="0"/>
              </a:rPr>
              <a:t>    Celebrating Difference</a:t>
            </a:r>
          </a:p>
          <a:p>
            <a:pPr marL="0" indent="0">
              <a:buNone/>
            </a:pPr>
            <a:endParaRPr lang="en-GB" sz="1800" dirty="0">
              <a:latin typeface="Sassoon Infant Std" panose="020B0503020103030203" pitchFamily="34" charset="0"/>
            </a:endParaRPr>
          </a:p>
          <a:p>
            <a:r>
              <a:rPr lang="en-GB" sz="1800" dirty="0">
                <a:latin typeface="Sassoon Infant Std" panose="020B0503020103030203" pitchFamily="34" charset="0"/>
              </a:rPr>
              <a:t>Science: Solids, liquids and gases</a:t>
            </a:r>
          </a:p>
          <a:p>
            <a:endParaRPr lang="en-GB" sz="1800" dirty="0">
              <a:latin typeface="Sassoon Infant Std" panose="020B0503020103030203" pitchFamily="34" charset="0"/>
            </a:endParaRPr>
          </a:p>
          <a:p>
            <a:r>
              <a:rPr lang="en-GB" sz="1800" dirty="0">
                <a:latin typeface="Sassoon Infant Std" panose="020B0503020103030203" pitchFamily="34" charset="0"/>
              </a:rPr>
              <a:t>History: Achievements and legacies in the Greek, Roman and Victorian eras</a:t>
            </a:r>
          </a:p>
          <a:p>
            <a:endParaRPr lang="en-GB" sz="2000" dirty="0">
              <a:latin typeface="Sassoon Infant Std" panose="020B0503020103030203" pitchFamily="34" charset="0"/>
            </a:endParaRPr>
          </a:p>
          <a:p>
            <a:endParaRPr lang="en-GB" sz="1600" dirty="0">
              <a:latin typeface="Sassoon Infant Std" panose="020B0503020103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81" y="-18256"/>
            <a:ext cx="7122619" cy="114300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Sassoon Infant Std" panose="020B0503020103030203" pitchFamily="34" charset="0"/>
              </a:rPr>
              <a:t>What’s coming up in the Autumn Term?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3968" y="692696"/>
            <a:ext cx="4612852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latin typeface="Sassoon Infant Std" panose="020B0503020103030203" pitchFamily="34" charset="0"/>
            </a:endParaRPr>
          </a:p>
          <a:p>
            <a:r>
              <a:rPr lang="en-GB" sz="1800" dirty="0">
                <a:latin typeface="Sassoon Infant Std" panose="020B0503020103030203" pitchFamily="34" charset="0"/>
              </a:rPr>
              <a:t>PE: Dance and basketball</a:t>
            </a:r>
          </a:p>
          <a:p>
            <a:endParaRPr lang="en-GB" sz="1800" dirty="0">
              <a:latin typeface="Sassoon Infant Std" panose="020B0503020103030203" pitchFamily="34" charset="0"/>
            </a:endParaRPr>
          </a:p>
          <a:p>
            <a:r>
              <a:rPr lang="en-GB" sz="1800" dirty="0">
                <a:latin typeface="Sassoon Infant Std" panose="020B0503020103030203" pitchFamily="34" charset="0"/>
              </a:rPr>
              <a:t>RE: Christianity and Islam</a:t>
            </a:r>
          </a:p>
          <a:p>
            <a:endParaRPr lang="en-GB" sz="1800" dirty="0">
              <a:latin typeface="Sassoon Infant Std" panose="020B0503020103030203" pitchFamily="34" charset="0"/>
            </a:endParaRPr>
          </a:p>
          <a:p>
            <a:r>
              <a:rPr lang="en-GB" sz="1800" dirty="0">
                <a:latin typeface="Sassoon Infant Std" panose="020B0503020103030203" pitchFamily="34" charset="0"/>
              </a:rPr>
              <a:t>Art/DT: Colour wheels, pen and ink, scratch art, </a:t>
            </a:r>
            <a:r>
              <a:rPr lang="en-GB" sz="1800">
                <a:latin typeface="Sassoon Infant Std" panose="020B0503020103030203" pitchFamily="34" charset="0"/>
              </a:rPr>
              <a:t>printing &amp; sewing</a:t>
            </a:r>
            <a:endParaRPr lang="en-GB" sz="1800" dirty="0">
              <a:latin typeface="Sassoon Infant Std" panose="020B0503020103030203" pitchFamily="34" charset="0"/>
            </a:endParaRPr>
          </a:p>
          <a:p>
            <a:r>
              <a:rPr lang="en-GB" sz="1800" dirty="0">
                <a:latin typeface="Sassoon Infant Std" panose="020B0503020103030203" pitchFamily="34" charset="0"/>
              </a:rPr>
              <a:t>  </a:t>
            </a:r>
          </a:p>
          <a:p>
            <a:r>
              <a:rPr lang="en-GB" sz="1800" dirty="0" err="1">
                <a:latin typeface="Sassoon Infant Std" panose="020B0503020103030203" pitchFamily="34" charset="0"/>
              </a:rPr>
              <a:t>Geog</a:t>
            </a:r>
            <a:r>
              <a:rPr lang="en-GB" sz="1800" dirty="0">
                <a:latin typeface="Sassoon Infant Std" panose="020B0503020103030203" pitchFamily="34" charset="0"/>
              </a:rPr>
              <a:t>: Rivers</a:t>
            </a:r>
          </a:p>
          <a:p>
            <a:endParaRPr lang="en-US" sz="1800" dirty="0">
              <a:latin typeface="Sassoon Infant Std" panose="020B0503020103030203" pitchFamily="34" charset="0"/>
            </a:endParaRPr>
          </a:p>
          <a:p>
            <a:r>
              <a:rPr lang="en-US" sz="1800" dirty="0">
                <a:latin typeface="Sassoon Infant Std" panose="020B0503020103030203" pitchFamily="34" charset="0"/>
              </a:rPr>
              <a:t>Computing: Networks</a:t>
            </a:r>
          </a:p>
          <a:p>
            <a:endParaRPr lang="en-US" sz="1800" dirty="0">
              <a:latin typeface="Sassoon Infant Std" panose="020B0503020103030203" pitchFamily="34" charset="0"/>
            </a:endParaRPr>
          </a:p>
          <a:p>
            <a:r>
              <a:rPr lang="en-US" sz="1800" dirty="0">
                <a:latin typeface="Sassoon Infant Std" panose="020B0503020103030203" pitchFamily="34" charset="0"/>
              </a:rPr>
              <a:t>Music: Matching a piece of music to a scene from our class text. How can it create a mood? </a:t>
            </a:r>
            <a:endParaRPr lang="en-GB" sz="1800" dirty="0">
              <a:latin typeface="Sassoon Infant Std" panose="020B0503020103030203" pitchFamily="34" charset="0"/>
            </a:endParaRPr>
          </a:p>
          <a:p>
            <a:endParaRPr lang="en-GB" sz="1800" dirty="0">
              <a:latin typeface="Sassoon Infant Std" panose="020B0503020103030203" pitchFamily="34" charset="0"/>
            </a:endParaRPr>
          </a:p>
          <a:p>
            <a:r>
              <a:rPr lang="en-GB" sz="1800" dirty="0">
                <a:solidFill>
                  <a:srgbClr val="9933FF"/>
                </a:solidFill>
                <a:latin typeface="Sassoon Infant Std" panose="020B0503020103030203" pitchFamily="34" charset="0"/>
              </a:rPr>
              <a:t>Christmas performance – No one wraps like an elf. </a:t>
            </a:r>
          </a:p>
          <a:p>
            <a:endParaRPr lang="en-GB" sz="20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22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4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assoon Infant Std"/>
        <a:ea typeface=""/>
        <a:cs typeface=""/>
      </a:majorFont>
      <a:minorFont>
        <a:latin typeface="Sassoon Infan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D9218CDCEE94DB8287C7003EB8B3D" ma:contentTypeVersion="14" ma:contentTypeDescription="Create a new document." ma:contentTypeScope="" ma:versionID="ac387fe118be8e537916108c9c26da01">
  <xsd:schema xmlns:xsd="http://www.w3.org/2001/XMLSchema" xmlns:xs="http://www.w3.org/2001/XMLSchema" xmlns:p="http://schemas.microsoft.com/office/2006/metadata/properties" xmlns:ns2="4ba02fef-0752-4edd-aec1-3c09d0c559e2" xmlns:ns3="f21de386-33a5-4114-bec2-913a24372ba9" targetNamespace="http://schemas.microsoft.com/office/2006/metadata/properties" ma:root="true" ma:fieldsID="5cf493c23a4f6ba448166597ce6ed29a" ns2:_="" ns3:_="">
    <xsd:import namespace="4ba02fef-0752-4edd-aec1-3c09d0c559e2"/>
    <xsd:import namespace="f21de386-33a5-4114-bec2-913a24372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02fef-0752-4edd-aec1-3c09d0c55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d63c14a-0d1f-4e00-aedd-cbb8b41510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de386-33a5-4114-bec2-913a24372ba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b9e68a9-643f-4b3d-a537-db414751e368}" ma:internalName="TaxCatchAll" ma:showField="CatchAllData" ma:web="f21de386-33a5-4114-bec2-913a2437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1de386-33a5-4114-bec2-913a24372ba9" xsi:nil="true"/>
    <lcf76f155ced4ddcb4097134ff3c332f xmlns="4ba02fef-0752-4edd-aec1-3c09d0c559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7ED0F2-E591-4843-9D20-E34E7BFFD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02fef-0752-4edd-aec1-3c09d0c559e2"/>
    <ds:schemaRef ds:uri="f21de386-33a5-4114-bec2-913a24372b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21E8A7-4158-4BF0-88A1-78F8E7E7B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524C9-E4AF-40D6-B491-E0E83EA0D259}">
  <ds:schemaRefs>
    <ds:schemaRef ds:uri="http://schemas.microsoft.com/office/2006/metadata/properties"/>
    <ds:schemaRef ds:uri="http://schemas.microsoft.com/office/infopath/2007/PartnerControls"/>
    <ds:schemaRef ds:uri="f21de386-33a5-4114-bec2-913a24372ba9"/>
    <ds:schemaRef ds:uri="4ba02fef-0752-4edd-aec1-3c09d0c559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702</Words>
  <Application>Microsoft Office PowerPoint</Application>
  <PresentationFormat>On-screen Show (4:3)</PresentationFormat>
  <Paragraphs>79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Sassoon</vt:lpstr>
      <vt:lpstr>Sassoon Infant Std</vt:lpstr>
      <vt:lpstr>Office Theme</vt:lpstr>
      <vt:lpstr>1_Office Theme</vt:lpstr>
      <vt:lpstr>Welcome to Year 5          </vt:lpstr>
      <vt:lpstr>Homework</vt:lpstr>
      <vt:lpstr>Reading</vt:lpstr>
      <vt:lpstr>PowerPoint Presentation</vt:lpstr>
      <vt:lpstr>Maths</vt:lpstr>
      <vt:lpstr>Spelling</vt:lpstr>
      <vt:lpstr>Equipment for School</vt:lpstr>
      <vt:lpstr>Attitudes to Learning</vt:lpstr>
      <vt:lpstr>What’s coming up in the Autumn Term?</vt:lpstr>
      <vt:lpstr>Isle of Wight</vt:lpstr>
      <vt:lpstr>Thank you for your support!   We would like to invite you now to come to our classrooms and have a look at all the fantastic work we have done so far this half term!   Year 5 Teachers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4</dc:title>
  <dc:creator>Simon Chilton</dc:creator>
  <cp:lastModifiedBy>Kate Bridger</cp:lastModifiedBy>
  <cp:revision>56</cp:revision>
  <cp:lastPrinted>2019-09-19T15:26:25Z</cp:lastPrinted>
  <dcterms:created xsi:type="dcterms:W3CDTF">2018-09-19T06:37:51Z</dcterms:created>
  <dcterms:modified xsi:type="dcterms:W3CDTF">2023-10-10T08:35:20Z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0x010100A36D9218CDCEE94DB8287C7003EB8B3D</vt:lpwstr>
  </property>
  <property fmtid="{D5CDD505-2E9C-101B-9397-08002B2CF9AE}" pid="3" name="Order">
    <vt:r8>653600</vt:r8>
  </property>
  <property fmtid="{D5CDD505-2E9C-101B-9397-08002B2CF9AE}" pid="4" name="MediaServiceImageTags">
    <vt:lpwstr/>
  </property>
</Properties>
</file>