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5"/>
  </p:sldMasterIdLst>
  <p:notesMasterIdLst>
    <p:notesMasterId r:id="rId29"/>
  </p:notesMasterIdLst>
  <p:handoutMasterIdLst>
    <p:handoutMasterId r:id="rId30"/>
  </p:handoutMasterIdLst>
  <p:sldIdLst>
    <p:sldId id="256" r:id="rId6"/>
    <p:sldId id="295" r:id="rId7"/>
    <p:sldId id="324" r:id="rId8"/>
    <p:sldId id="309" r:id="rId9"/>
    <p:sldId id="308" r:id="rId10"/>
    <p:sldId id="279" r:id="rId11"/>
    <p:sldId id="299" r:id="rId12"/>
    <p:sldId id="325" r:id="rId13"/>
    <p:sldId id="281" r:id="rId14"/>
    <p:sldId id="269" r:id="rId15"/>
    <p:sldId id="310" r:id="rId16"/>
    <p:sldId id="259" r:id="rId17"/>
    <p:sldId id="311" r:id="rId18"/>
    <p:sldId id="312" r:id="rId19"/>
    <p:sldId id="258" r:id="rId20"/>
    <p:sldId id="300" r:id="rId21"/>
    <p:sldId id="323" r:id="rId22"/>
    <p:sldId id="275" r:id="rId23"/>
    <p:sldId id="293" r:id="rId24"/>
    <p:sldId id="298" r:id="rId25"/>
    <p:sldId id="303" r:id="rId26"/>
    <p:sldId id="322" r:id="rId27"/>
    <p:sldId id="327" r:id="rId28"/>
  </p:sldIdLst>
  <p:sldSz cx="9144000" cy="6858000" type="screen4x3"/>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6D6B3-E11B-5AF7-B99A-ABB2AB4088E7}" v="12" dt="2025-04-01T11:52:48.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Wilkinson" userId="S::bwilkinson4@poundhilljunior.org.uk::438bdb61-3318-4d96-850d-61da09f1fe2d" providerId="AD" clId="Web-{8AC6D6B3-E11B-5AF7-B99A-ABB2AB4088E7}"/>
    <pc:docChg chg="modSld">
      <pc:chgData name="Bethany Wilkinson" userId="S::bwilkinson4@poundhilljunior.org.uk::438bdb61-3318-4d96-850d-61da09f1fe2d" providerId="AD" clId="Web-{8AC6D6B3-E11B-5AF7-B99A-ABB2AB4088E7}" dt="2025-04-01T11:52:48.157" v="10" actId="14100"/>
      <pc:docMkLst>
        <pc:docMk/>
      </pc:docMkLst>
      <pc:sldChg chg="modSp">
        <pc:chgData name="Bethany Wilkinson" userId="S::bwilkinson4@poundhilljunior.org.uk::438bdb61-3318-4d96-850d-61da09f1fe2d" providerId="AD" clId="Web-{8AC6D6B3-E11B-5AF7-B99A-ABB2AB4088E7}" dt="2025-04-01T11:52:10.062" v="2" actId="20577"/>
        <pc:sldMkLst>
          <pc:docMk/>
          <pc:sldMk cId="0" sldId="256"/>
        </pc:sldMkLst>
        <pc:spChg chg="mod">
          <ac:chgData name="Bethany Wilkinson" userId="S::bwilkinson4@poundhilljunior.org.uk::438bdb61-3318-4d96-850d-61da09f1fe2d" providerId="AD" clId="Web-{8AC6D6B3-E11B-5AF7-B99A-ABB2AB4088E7}" dt="2025-04-01T11:52:10.062" v="2" actId="20577"/>
          <ac:spMkLst>
            <pc:docMk/>
            <pc:sldMk cId="0" sldId="256"/>
            <ac:spMk id="2050" creationId="{F753626C-E8CF-6F2A-7C7C-81543B2F95DB}"/>
          </ac:spMkLst>
        </pc:spChg>
      </pc:sldChg>
      <pc:sldChg chg="addSp delSp modSp">
        <pc:chgData name="Bethany Wilkinson" userId="S::bwilkinson4@poundhilljunior.org.uk::438bdb61-3318-4d96-850d-61da09f1fe2d" providerId="AD" clId="Web-{8AC6D6B3-E11B-5AF7-B99A-ABB2AB4088E7}" dt="2025-04-01T11:52:48.157" v="10" actId="14100"/>
        <pc:sldMkLst>
          <pc:docMk/>
          <pc:sldMk cId="0" sldId="308"/>
        </pc:sldMkLst>
        <pc:picChg chg="add mod">
          <ac:chgData name="Bethany Wilkinson" userId="S::bwilkinson4@poundhilljunior.org.uk::438bdb61-3318-4d96-850d-61da09f1fe2d" providerId="AD" clId="Web-{8AC6D6B3-E11B-5AF7-B99A-ABB2AB4088E7}" dt="2025-04-01T11:52:48.157" v="10" actId="14100"/>
          <ac:picMkLst>
            <pc:docMk/>
            <pc:sldMk cId="0" sldId="308"/>
            <ac:picMk id="2" creationId="{5DE390ED-4BD2-8C01-CFF6-A71548DDF260}"/>
          </ac:picMkLst>
        </pc:picChg>
        <pc:picChg chg="del">
          <ac:chgData name="Bethany Wilkinson" userId="S::bwilkinson4@poundhilljunior.org.uk::438bdb61-3318-4d96-850d-61da09f1fe2d" providerId="AD" clId="Web-{8AC6D6B3-E11B-5AF7-B99A-ABB2AB4088E7}" dt="2025-04-01T11:52:15.187" v="3"/>
          <ac:picMkLst>
            <pc:docMk/>
            <pc:sldMk cId="0" sldId="308"/>
            <ac:picMk id="4" creationId="{0FAB91BD-0605-24D4-D518-EC7E5D26C854}"/>
          </ac:picMkLst>
        </pc:picChg>
      </pc:sldChg>
    </pc:docChg>
  </pc:docChgLst>
  <pc:docChgLst>
    <pc:chgData name="Bethany Wilkinson" userId="S::bwilkinson4@poundhilljunior.org.uk::438bdb61-3318-4d96-850d-61da09f1fe2d" providerId="AD" clId="Web-{EC44208E-FBD9-2D32-698A-7F1AB7185647}"/>
    <pc:docChg chg="modSld">
      <pc:chgData name="Bethany Wilkinson" userId="S::bwilkinson4@poundhilljunior.org.uk::438bdb61-3318-4d96-850d-61da09f1fe2d" providerId="AD" clId="Web-{EC44208E-FBD9-2D32-698A-7F1AB7185647}" dt="2024-04-17T08:26:37.379" v="22" actId="1076"/>
      <pc:docMkLst>
        <pc:docMk/>
      </pc:docMkLst>
      <pc:sldChg chg="modSp">
        <pc:chgData name="Bethany Wilkinson" userId="S::bwilkinson4@poundhilljunior.org.uk::438bdb61-3318-4d96-850d-61da09f1fe2d" providerId="AD" clId="Web-{EC44208E-FBD9-2D32-698A-7F1AB7185647}" dt="2024-04-17T08:25:08.111" v="3" actId="20577"/>
        <pc:sldMkLst>
          <pc:docMk/>
          <pc:sldMk cId="0" sldId="256"/>
        </pc:sldMkLst>
        <pc:spChg chg="mod">
          <ac:chgData name="Bethany Wilkinson" userId="S::bwilkinson4@poundhilljunior.org.uk::438bdb61-3318-4d96-850d-61da09f1fe2d" providerId="AD" clId="Web-{EC44208E-FBD9-2D32-698A-7F1AB7185647}" dt="2024-04-17T08:25:08.111" v="3" actId="20577"/>
          <ac:spMkLst>
            <pc:docMk/>
            <pc:sldMk cId="0" sldId="256"/>
            <ac:spMk id="2050" creationId="{F753626C-E8CF-6F2A-7C7C-81543B2F95DB}"/>
          </ac:spMkLst>
        </pc:spChg>
      </pc:sldChg>
      <pc:sldChg chg="addSp delSp modSp">
        <pc:chgData name="Bethany Wilkinson" userId="S::bwilkinson4@poundhilljunior.org.uk::438bdb61-3318-4d96-850d-61da09f1fe2d" providerId="AD" clId="Web-{EC44208E-FBD9-2D32-698A-7F1AB7185647}" dt="2024-04-17T08:26:37.379" v="22" actId="1076"/>
        <pc:sldMkLst>
          <pc:docMk/>
          <pc:sldMk cId="0" sldId="308"/>
        </pc:sldMkLst>
        <pc:spChg chg="mod">
          <ac:chgData name="Bethany Wilkinson" userId="S::bwilkinson4@poundhilljunior.org.uk::438bdb61-3318-4d96-850d-61da09f1fe2d" providerId="AD" clId="Web-{EC44208E-FBD9-2D32-698A-7F1AB7185647}" dt="2024-04-17T08:25:23.877" v="7" actId="14100"/>
          <ac:spMkLst>
            <pc:docMk/>
            <pc:sldMk cId="0" sldId="308"/>
            <ac:spMk id="7" creationId="{9D67210E-816C-BBF2-6493-0E651884B025}"/>
          </ac:spMkLst>
        </pc:spChg>
        <pc:graphicFrameChg chg="del modGraphic">
          <ac:chgData name="Bethany Wilkinson" userId="S::bwilkinson4@poundhilljunior.org.uk::438bdb61-3318-4d96-850d-61da09f1fe2d" providerId="AD" clId="Web-{EC44208E-FBD9-2D32-698A-7F1AB7185647}" dt="2024-04-17T08:25:22.049" v="6"/>
          <ac:graphicFrameMkLst>
            <pc:docMk/>
            <pc:sldMk cId="0" sldId="308"/>
            <ac:graphicFrameMk id="3" creationId="{EDB939C5-E069-73C4-6A00-2119A49F55E4}"/>
          </ac:graphicFrameMkLst>
        </pc:graphicFrameChg>
        <pc:picChg chg="add del mod modCrop">
          <ac:chgData name="Bethany Wilkinson" userId="S::bwilkinson4@poundhilljunior.org.uk::438bdb61-3318-4d96-850d-61da09f1fe2d" providerId="AD" clId="Web-{EC44208E-FBD9-2D32-698A-7F1AB7185647}" dt="2024-04-17T08:26:02.331" v="15"/>
          <ac:picMkLst>
            <pc:docMk/>
            <pc:sldMk cId="0" sldId="308"/>
            <ac:picMk id="2" creationId="{ED7EE23D-4BE6-AD59-BCB1-758A36B7E34E}"/>
          </ac:picMkLst>
        </pc:picChg>
        <pc:picChg chg="add mod modCrop">
          <ac:chgData name="Bethany Wilkinson" userId="S::bwilkinson4@poundhilljunior.org.uk::438bdb61-3318-4d96-850d-61da09f1fe2d" providerId="AD" clId="Web-{EC44208E-FBD9-2D32-698A-7F1AB7185647}" dt="2024-04-17T08:26:37.379" v="22" actId="1076"/>
          <ac:picMkLst>
            <pc:docMk/>
            <pc:sldMk cId="0" sldId="308"/>
            <ac:picMk id="4" creationId="{0FAB91BD-0605-24D4-D518-EC7E5D26C8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6DE88-B6AD-3807-4646-7A4EBF4CC1F4}"/>
              </a:ext>
            </a:extLst>
          </p:cNvPr>
          <p:cNvSpPr>
            <a:spLocks noGrp="1"/>
          </p:cNvSpPr>
          <p:nvPr>
            <p:ph type="hdr" sz="quarter"/>
          </p:nvPr>
        </p:nvSpPr>
        <p:spPr>
          <a:xfrm>
            <a:off x="0" y="0"/>
            <a:ext cx="2917825" cy="493713"/>
          </a:xfrm>
          <a:prstGeom prst="rect">
            <a:avLst/>
          </a:prstGeom>
        </p:spPr>
        <p:txBody>
          <a:bodyPr vert="horz" lIns="89803" tIns="44902" rIns="89803" bIns="44902"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7DE289CF-773E-C3F3-43FB-E497CDF3B93F}"/>
              </a:ext>
            </a:extLst>
          </p:cNvPr>
          <p:cNvSpPr>
            <a:spLocks noGrp="1"/>
          </p:cNvSpPr>
          <p:nvPr>
            <p:ph type="dt" sz="quarter" idx="1"/>
          </p:nvPr>
        </p:nvSpPr>
        <p:spPr>
          <a:xfrm>
            <a:off x="3816350" y="0"/>
            <a:ext cx="2917825" cy="493713"/>
          </a:xfrm>
          <a:prstGeom prst="rect">
            <a:avLst/>
          </a:prstGeom>
        </p:spPr>
        <p:txBody>
          <a:bodyPr vert="horz" lIns="89803" tIns="44902" rIns="89803" bIns="44902" rtlCol="0"/>
          <a:lstStyle>
            <a:lvl1pPr algn="r" eaLnBrk="1" fontAlgn="auto" hangingPunct="1">
              <a:spcBef>
                <a:spcPts val="0"/>
              </a:spcBef>
              <a:spcAft>
                <a:spcPts val="0"/>
              </a:spcAft>
              <a:defRPr sz="1200">
                <a:latin typeface="Arial" panose="020B0604020202020204" pitchFamily="34" charset="0"/>
              </a:defRPr>
            </a:lvl1pPr>
          </a:lstStyle>
          <a:p>
            <a:pPr>
              <a:defRPr/>
            </a:pPr>
            <a:fld id="{BA9743F4-F1C5-4B3F-A2AE-18471D988C81}" type="datetimeFigureOut">
              <a:rPr lang="en-US"/>
              <a:pPr>
                <a:defRPr/>
              </a:pPr>
              <a:t>4/1/2025</a:t>
            </a:fld>
            <a:endParaRPr lang="en-US"/>
          </a:p>
        </p:txBody>
      </p:sp>
      <p:sp>
        <p:nvSpPr>
          <p:cNvPr id="4" name="Footer Placeholder 3">
            <a:extLst>
              <a:ext uri="{FF2B5EF4-FFF2-40B4-BE49-F238E27FC236}">
                <a16:creationId xmlns:a16="http://schemas.microsoft.com/office/drawing/2014/main" id="{7412E3EC-AA21-6189-8C61-F218F5FC9C65}"/>
              </a:ext>
            </a:extLst>
          </p:cNvPr>
          <p:cNvSpPr>
            <a:spLocks noGrp="1"/>
          </p:cNvSpPr>
          <p:nvPr>
            <p:ph type="ftr" sz="quarter" idx="2"/>
          </p:nvPr>
        </p:nvSpPr>
        <p:spPr>
          <a:xfrm>
            <a:off x="0" y="9372600"/>
            <a:ext cx="2917825" cy="493713"/>
          </a:xfrm>
          <a:prstGeom prst="rect">
            <a:avLst/>
          </a:prstGeom>
        </p:spPr>
        <p:txBody>
          <a:bodyPr vert="horz" lIns="89803" tIns="44902" rIns="89803" bIns="44902"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6010BB9A-0EA5-186D-35FE-E789DD6AC873}"/>
              </a:ext>
            </a:extLst>
          </p:cNvPr>
          <p:cNvSpPr>
            <a:spLocks noGrp="1"/>
          </p:cNvSpPr>
          <p:nvPr>
            <p:ph type="sldNum" sz="quarter" idx="3"/>
          </p:nvPr>
        </p:nvSpPr>
        <p:spPr>
          <a:xfrm>
            <a:off x="3816350" y="9372600"/>
            <a:ext cx="2917825" cy="493713"/>
          </a:xfrm>
          <a:prstGeom prst="rect">
            <a:avLst/>
          </a:prstGeom>
        </p:spPr>
        <p:txBody>
          <a:bodyPr vert="horz" wrap="square" lIns="89803" tIns="44902" rIns="89803" bIns="44902"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F49F5AEE-51E3-4E38-8258-DA66A8E637B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9C91FCF-64E6-070C-0459-7B0FA576BA9B}"/>
              </a:ext>
            </a:extLst>
          </p:cNvPr>
          <p:cNvSpPr>
            <a:spLocks noGrp="1" noChangeArrowheads="1"/>
          </p:cNvSpPr>
          <p:nvPr>
            <p:ph type="hdr" sz="quarter"/>
          </p:nvPr>
        </p:nvSpPr>
        <p:spPr bwMode="auto">
          <a:xfrm>
            <a:off x="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3" name="Rectangle 3">
            <a:extLst>
              <a:ext uri="{FF2B5EF4-FFF2-40B4-BE49-F238E27FC236}">
                <a16:creationId xmlns:a16="http://schemas.microsoft.com/office/drawing/2014/main" id="{FF1B2D0F-2772-4973-F3B2-F74530642F47}"/>
              </a:ext>
            </a:extLst>
          </p:cNvPr>
          <p:cNvSpPr>
            <a:spLocks noGrp="1" noChangeArrowheads="1"/>
          </p:cNvSpPr>
          <p:nvPr>
            <p:ph type="dt" idx="1"/>
          </p:nvPr>
        </p:nvSpPr>
        <p:spPr bwMode="auto">
          <a:xfrm>
            <a:off x="3816350" y="0"/>
            <a:ext cx="2917825" cy="493713"/>
          </a:xfrm>
          <a:prstGeom prst="rect">
            <a:avLst/>
          </a:prstGeom>
          <a:noFill/>
          <a:ln>
            <a:noFill/>
          </a:ln>
          <a:effectLst/>
        </p:spPr>
        <p:txBody>
          <a:bodyPr vert="horz" wrap="square" lIns="93961" tIns="46981" rIns="93961" bIns="46981" numCol="1" anchor="t" anchorCtr="0" compatLnSpc="1">
            <a:prstTxWarp prst="textNoShape">
              <a:avLst/>
            </a:prstTxWarp>
          </a:bodyPr>
          <a:lstStyle>
            <a:lvl1pPr algn="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4" name="Rectangle 4">
            <a:extLst>
              <a:ext uri="{FF2B5EF4-FFF2-40B4-BE49-F238E27FC236}">
                <a16:creationId xmlns:a16="http://schemas.microsoft.com/office/drawing/2014/main" id="{876B8BA8-7281-D05C-3A74-80ACA4386FE8}"/>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35845" name="Rectangle 5">
            <a:extLst>
              <a:ext uri="{FF2B5EF4-FFF2-40B4-BE49-F238E27FC236}">
                <a16:creationId xmlns:a16="http://schemas.microsoft.com/office/drawing/2014/main" id="{F4F48C05-F435-AC94-469E-F5D4B35139BB}"/>
              </a:ext>
            </a:extLst>
          </p:cNvPr>
          <p:cNvSpPr>
            <a:spLocks noGrp="1" noChangeArrowheads="1"/>
          </p:cNvSpPr>
          <p:nvPr>
            <p:ph type="body" sz="quarter" idx="3"/>
          </p:nvPr>
        </p:nvSpPr>
        <p:spPr bwMode="auto">
          <a:xfrm>
            <a:off x="674688" y="4686300"/>
            <a:ext cx="5386387" cy="4440238"/>
          </a:xfrm>
          <a:prstGeom prst="rect">
            <a:avLst/>
          </a:prstGeom>
          <a:noFill/>
          <a:ln>
            <a:noFill/>
          </a:ln>
          <a:effectLst/>
        </p:spPr>
        <p:txBody>
          <a:bodyPr vert="horz" wrap="square" lIns="93961" tIns="46981" rIns="93961" bIns="469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6">
            <a:extLst>
              <a:ext uri="{FF2B5EF4-FFF2-40B4-BE49-F238E27FC236}">
                <a16:creationId xmlns:a16="http://schemas.microsoft.com/office/drawing/2014/main" id="{DA6B237F-D2CD-6557-6C73-824469D9899F}"/>
              </a:ext>
            </a:extLst>
          </p:cNvPr>
          <p:cNvSpPr>
            <a:spLocks noGrp="1" noChangeArrowheads="1"/>
          </p:cNvSpPr>
          <p:nvPr>
            <p:ph type="ftr" sz="quarter" idx="4"/>
          </p:nvPr>
        </p:nvSpPr>
        <p:spPr bwMode="auto">
          <a:xfrm>
            <a:off x="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eaLnBrk="1" fontAlgn="auto" hangingPunct="1">
              <a:spcBef>
                <a:spcPts val="0"/>
              </a:spcBef>
              <a:spcAft>
                <a:spcPts val="0"/>
              </a:spcAft>
              <a:defRPr sz="1300">
                <a:latin typeface="Arial" charset="0"/>
                <a:ea typeface="ＭＳ Ｐゴシック" charset="0"/>
                <a:cs typeface="Arial" charset="0"/>
              </a:defRPr>
            </a:lvl1pPr>
          </a:lstStyle>
          <a:p>
            <a:pPr>
              <a:defRPr/>
            </a:pPr>
            <a:endParaRPr lang="en-GB"/>
          </a:p>
        </p:txBody>
      </p:sp>
      <p:sp>
        <p:nvSpPr>
          <p:cNvPr id="35847" name="Rectangle 7">
            <a:extLst>
              <a:ext uri="{FF2B5EF4-FFF2-40B4-BE49-F238E27FC236}">
                <a16:creationId xmlns:a16="http://schemas.microsoft.com/office/drawing/2014/main" id="{4A01FAFE-85A0-C183-092C-37C1AE4B2B19}"/>
              </a:ext>
            </a:extLst>
          </p:cNvPr>
          <p:cNvSpPr>
            <a:spLocks noGrp="1" noChangeArrowheads="1"/>
          </p:cNvSpPr>
          <p:nvPr>
            <p:ph type="sldNum" sz="quarter" idx="5"/>
          </p:nvPr>
        </p:nvSpPr>
        <p:spPr bwMode="auto">
          <a:xfrm>
            <a:off x="3816350" y="9371013"/>
            <a:ext cx="2917825" cy="493712"/>
          </a:xfrm>
          <a:prstGeom prst="rect">
            <a:avLst/>
          </a:prstGeom>
          <a:noFill/>
          <a:ln>
            <a:noFill/>
          </a:ln>
          <a:effectLst/>
        </p:spPr>
        <p:txBody>
          <a:bodyPr vert="horz" wrap="square" lIns="93961" tIns="46981" rIns="93961" bIns="46981" numCol="1" anchor="b" anchorCtr="0" compatLnSpc="1">
            <a:prstTxWarp prst="textNoShape">
              <a:avLst/>
            </a:prstTxWarp>
          </a:bodyPr>
          <a:lstStyle>
            <a:lvl1pPr algn="r" eaLnBrk="1" fontAlgn="auto" hangingPunct="1">
              <a:spcBef>
                <a:spcPts val="0"/>
              </a:spcBef>
              <a:spcAft>
                <a:spcPts val="0"/>
              </a:spcAft>
              <a:defRPr sz="1300">
                <a:latin typeface="Calibri" panose="020F0502020204030204" pitchFamily="34" charset="0"/>
              </a:defRPr>
            </a:lvl1pPr>
          </a:lstStyle>
          <a:p>
            <a:pPr>
              <a:defRPr/>
            </a:pPr>
            <a:fld id="{96D65C2D-10C9-4943-9F4F-0BE7E207C37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187636-10BE-2256-3A68-DACF40B054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4DB7BDA9-BB83-4814-AF63-5B1AC5AB65E1}" type="slidenum">
              <a:rPr lang="en-GB" altLang="en-US" sz="1300"/>
              <a:pPr>
                <a:spcBef>
                  <a:spcPct val="0"/>
                </a:spcBef>
                <a:defRPr/>
              </a:pPr>
              <a:t>1</a:t>
            </a:fld>
            <a:endParaRPr lang="en-GB" altLang="en-US" sz="1300"/>
          </a:p>
        </p:txBody>
      </p:sp>
      <p:sp>
        <p:nvSpPr>
          <p:cNvPr id="71682" name="Rectangle 2">
            <a:extLst>
              <a:ext uri="{FF2B5EF4-FFF2-40B4-BE49-F238E27FC236}">
                <a16:creationId xmlns:a16="http://schemas.microsoft.com/office/drawing/2014/main" id="{0E5D9ED2-21EE-7C5D-CCDE-BA945C67EAD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DE554978-2085-6EB9-C089-C078B431E7ED}"/>
              </a:ext>
            </a:extLst>
          </p:cNvPr>
          <p:cNvSpPr>
            <a:spLocks noGrp="1" noChangeArrowheads="1"/>
          </p:cNvSpPr>
          <p:nvPr>
            <p:ph type="body" idx="1"/>
          </p:nvPr>
        </p:nvSpPr>
        <p:spPr/>
        <p:txBody>
          <a:bodyPr/>
          <a:lstStyle/>
          <a:p>
            <a:pPr eaLnBrk="1" hangingPunct="1">
              <a:defRPr/>
            </a:pPr>
            <a:r>
              <a:rPr lang="en-GB"/>
              <a:t>Welcome. An insight into the tests that your children are about to take.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D3BBB-CCA7-4880-3986-02EC2747DCE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3C34DC6F-A324-41B9-98BE-042A6619C7D6}" type="slidenum">
              <a:rPr lang="en-GB" altLang="en-US" sz="1300"/>
              <a:pPr>
                <a:spcBef>
                  <a:spcPct val="0"/>
                </a:spcBef>
                <a:defRPr/>
              </a:pPr>
              <a:t>6</a:t>
            </a:fld>
            <a:endParaRPr lang="en-GB" altLang="en-US" sz="1300"/>
          </a:p>
        </p:txBody>
      </p:sp>
      <p:sp>
        <p:nvSpPr>
          <p:cNvPr id="44034" name="Rectangle 2">
            <a:extLst>
              <a:ext uri="{FF2B5EF4-FFF2-40B4-BE49-F238E27FC236}">
                <a16:creationId xmlns:a16="http://schemas.microsoft.com/office/drawing/2014/main" id="{2D68C270-81F9-3127-AA2D-32C69AAF227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18799FE2-5A38-0803-558B-D03A4D32D7AB}"/>
              </a:ext>
            </a:extLst>
          </p:cNvPr>
          <p:cNvSpPr>
            <a:spLocks noGrp="1" noChangeArrowheads="1"/>
          </p:cNvSpPr>
          <p:nvPr>
            <p:ph type="body" idx="1"/>
          </p:nvPr>
        </p:nvSpPr>
        <p:spPr/>
        <p:txBody>
          <a:bodyPr/>
          <a:lstStyle/>
          <a:p>
            <a:pPr eaLnBrk="1" hangingPunct="1">
              <a:defRPr/>
            </a:pPr>
            <a:r>
              <a:rPr lang="en-GB"/>
              <a:t>Order, timetable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1FC23B-CB2A-2352-4E4D-9BDEDD80FB8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6CBA0F3-6CC9-495C-8E0E-FE4AF8AF2BF1}" type="slidenum">
              <a:rPr lang="en-GB" altLang="en-US" sz="1300"/>
              <a:pPr>
                <a:spcBef>
                  <a:spcPct val="0"/>
                </a:spcBef>
                <a:defRPr/>
              </a:pPr>
              <a:t>9</a:t>
            </a:fld>
            <a:endParaRPr lang="en-GB" altLang="en-US" sz="1300"/>
          </a:p>
        </p:txBody>
      </p:sp>
      <p:sp>
        <p:nvSpPr>
          <p:cNvPr id="72706" name="Rectangle 2">
            <a:extLst>
              <a:ext uri="{FF2B5EF4-FFF2-40B4-BE49-F238E27FC236}">
                <a16:creationId xmlns:a16="http://schemas.microsoft.com/office/drawing/2014/main" id="{B8288277-8E21-7D8B-FE73-D31ED8DDFFA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86FCF61-5A24-22E1-3367-AECA2D70A4CF}"/>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A457E6-2B08-E4C1-152E-920147A2413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58DA72AC-C481-4833-85EF-18759D3D4EE0}" type="slidenum">
              <a:rPr lang="en-GB" altLang="en-US" sz="1300"/>
              <a:pPr>
                <a:spcBef>
                  <a:spcPct val="0"/>
                </a:spcBef>
                <a:defRPr/>
              </a:pPr>
              <a:t>10</a:t>
            </a:fld>
            <a:endParaRPr lang="en-GB" altLang="en-US" sz="1300"/>
          </a:p>
        </p:txBody>
      </p:sp>
      <p:sp>
        <p:nvSpPr>
          <p:cNvPr id="57346" name="Rectangle 2">
            <a:extLst>
              <a:ext uri="{FF2B5EF4-FFF2-40B4-BE49-F238E27FC236}">
                <a16:creationId xmlns:a16="http://schemas.microsoft.com/office/drawing/2014/main" id="{FD8BBF9C-B32F-53E5-D573-DEC23AD351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B33EF18B-D524-3E7E-6160-9B94A0EE8517}"/>
              </a:ext>
            </a:extLst>
          </p:cNvPr>
          <p:cNvSpPr>
            <a:spLocks noGrp="1" noChangeArrowheads="1"/>
          </p:cNvSpPr>
          <p:nvPr>
            <p:ph type="body" idx="1"/>
          </p:nvPr>
        </p:nvSpPr>
        <p:spPr/>
        <p:txBody>
          <a:bodyPr/>
          <a:lstStyle/>
          <a:p>
            <a:pPr eaLnBrk="1" hangingPunct="1">
              <a:lnSpc>
                <a:spcPct val="90000"/>
              </a:lnSpc>
              <a:defRPr/>
            </a:pPr>
            <a:endParaRPr lang="en-US" alt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66E3A9-5892-83FA-1514-90083BAED8F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D9337C46-098A-4C91-8012-22263DFE9BC7}" type="slidenum">
              <a:rPr lang="en-GB" altLang="en-US" sz="1300"/>
              <a:pPr>
                <a:spcBef>
                  <a:spcPct val="0"/>
                </a:spcBef>
                <a:defRPr/>
              </a:pPr>
              <a:t>12</a:t>
            </a:fld>
            <a:endParaRPr lang="en-GB" altLang="en-US" sz="1300"/>
          </a:p>
        </p:txBody>
      </p:sp>
      <p:sp>
        <p:nvSpPr>
          <p:cNvPr id="76802" name="Rectangle 2">
            <a:extLst>
              <a:ext uri="{FF2B5EF4-FFF2-40B4-BE49-F238E27FC236}">
                <a16:creationId xmlns:a16="http://schemas.microsoft.com/office/drawing/2014/main" id="{A6FEA815-7F30-FECD-D992-E783194ED7BB}"/>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F271873-20C2-966C-2FC4-A71CD53AD821}"/>
              </a:ext>
            </a:extLst>
          </p:cNvPr>
          <p:cNvSpPr>
            <a:spLocks noGrp="1" noChangeArrowheads="1"/>
          </p:cNvSpPr>
          <p:nvPr>
            <p:ph type="body" idx="1"/>
          </p:nvPr>
        </p:nvSpPr>
        <p:spPr/>
        <p:txBody>
          <a:bodyPr/>
          <a:lstStyle/>
          <a:p>
            <a:pPr eaLnBrk="1" hangingPunct="1">
              <a:defRPr/>
            </a:pP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E43184-8EFE-A46F-2C20-35666CCF515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7B57A1F5-5CAE-4A3B-9324-87DC7216BE4F}" type="slidenum">
              <a:rPr lang="en-GB" altLang="en-US" sz="1300"/>
              <a:pPr>
                <a:spcBef>
                  <a:spcPct val="0"/>
                </a:spcBef>
                <a:defRPr/>
              </a:pPr>
              <a:t>15</a:t>
            </a:fld>
            <a:endParaRPr lang="en-GB" altLang="en-US" sz="1300"/>
          </a:p>
        </p:txBody>
      </p:sp>
      <p:sp>
        <p:nvSpPr>
          <p:cNvPr id="82946" name="Rectangle 2">
            <a:extLst>
              <a:ext uri="{FF2B5EF4-FFF2-40B4-BE49-F238E27FC236}">
                <a16:creationId xmlns:a16="http://schemas.microsoft.com/office/drawing/2014/main" id="{803FFA88-3462-4C6F-C8E8-4AC52E6DBA75}"/>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8F712839-A333-5FAB-F866-82FE80763D03}"/>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544604-83A9-B9BB-0F17-3B6BDD0FA76C}"/>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F3A09DB-0847-4F9A-AEED-E33985DBC8B1}" type="slidenum">
              <a:rPr lang="en-GB" altLang="en-US" sz="1300"/>
              <a:pPr>
                <a:spcBef>
                  <a:spcPct val="0"/>
                </a:spcBef>
                <a:defRPr/>
              </a:pPr>
              <a:t>17</a:t>
            </a:fld>
            <a:endParaRPr lang="en-GB" altLang="en-US" sz="1300"/>
          </a:p>
        </p:txBody>
      </p:sp>
      <p:sp>
        <p:nvSpPr>
          <p:cNvPr id="82946" name="Rectangle 2">
            <a:extLst>
              <a:ext uri="{FF2B5EF4-FFF2-40B4-BE49-F238E27FC236}">
                <a16:creationId xmlns:a16="http://schemas.microsoft.com/office/drawing/2014/main" id="{351DAF52-870B-C705-858E-C544B78A10B3}"/>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BCE1654-F17E-86E9-727B-585F7247E96C}"/>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BFCCDB-681A-68D6-B176-0E8AE644D61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20355632-AC40-4509-82EE-AB63C54208D7}" type="slidenum">
              <a:rPr lang="en-GB" altLang="en-US" sz="1300"/>
              <a:pPr>
                <a:spcBef>
                  <a:spcPct val="0"/>
                </a:spcBef>
                <a:defRPr/>
              </a:pPr>
              <a:t>18</a:t>
            </a:fld>
            <a:endParaRPr lang="en-GB" altLang="en-US" sz="1300"/>
          </a:p>
        </p:txBody>
      </p:sp>
      <p:sp>
        <p:nvSpPr>
          <p:cNvPr id="83970" name="Rectangle 2">
            <a:extLst>
              <a:ext uri="{FF2B5EF4-FFF2-40B4-BE49-F238E27FC236}">
                <a16:creationId xmlns:a16="http://schemas.microsoft.com/office/drawing/2014/main" id="{5C0CA151-6DD6-D35D-4126-575892557B0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4CB08F44-BE0B-4418-A44E-43B99A5BDC6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D7E3A7-B183-3FC8-E2A0-E6D9F5BAA4B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62000" indent="-2921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731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430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12963" indent="-23336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701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273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845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41763" indent="-233363" defTabSz="4572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06850F57-FB9F-48A4-A030-E64CA7492DFA}" type="slidenum">
              <a:rPr lang="en-GB" altLang="en-US" sz="1300"/>
              <a:pPr>
                <a:spcBef>
                  <a:spcPct val="0"/>
                </a:spcBef>
                <a:defRPr/>
              </a:pPr>
              <a:t>19</a:t>
            </a:fld>
            <a:endParaRPr lang="en-GB" altLang="en-US" sz="1300"/>
          </a:p>
        </p:txBody>
      </p:sp>
      <p:sp>
        <p:nvSpPr>
          <p:cNvPr id="90114" name="Rectangle 2">
            <a:extLst>
              <a:ext uri="{FF2B5EF4-FFF2-40B4-BE49-F238E27FC236}">
                <a16:creationId xmlns:a16="http://schemas.microsoft.com/office/drawing/2014/main" id="{4B42E7D7-D7A3-18BB-9712-87C20F13B5A7}"/>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B01F677-F7AD-35B5-063D-477CBD06F331}"/>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0571EFB7-E154-0CCB-A3A7-24EC38483ACC}"/>
              </a:ext>
            </a:extLst>
          </p:cNvPr>
          <p:cNvSpPr>
            <a:spLocks/>
          </p:cNvSpPr>
          <p:nvPr/>
        </p:nvSpPr>
        <p:spPr bwMode="auto">
          <a:xfrm>
            <a:off x="-31750" y="4321175"/>
            <a:ext cx="1395413"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B3B9AC4-EA9B-A62F-5BF6-E036F9B9BFE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E1B3F00-3077-49E3-399C-9B746214C20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002CD38-56F4-EC58-42D7-4EAE963A54AF}"/>
              </a:ext>
            </a:extLst>
          </p:cNvPr>
          <p:cNvSpPr>
            <a:spLocks noGrp="1"/>
          </p:cNvSpPr>
          <p:nvPr>
            <p:ph type="sldNum" sz="quarter" idx="12"/>
          </p:nvPr>
        </p:nvSpPr>
        <p:spPr>
          <a:xfrm>
            <a:off x="423863" y="4529138"/>
            <a:ext cx="584200" cy="365125"/>
          </a:xfrm>
        </p:spPr>
        <p:txBody>
          <a:bodyPr/>
          <a:lstStyle>
            <a:lvl1pPr>
              <a:defRPr/>
            </a:lvl1pPr>
          </a:lstStyle>
          <a:p>
            <a:pPr>
              <a:defRPr/>
            </a:pPr>
            <a:fld id="{F755E30C-D4FE-4776-94E8-172C089E339D}" type="slidenum">
              <a:rPr lang="en-GB" altLang="en-US"/>
              <a:pPr>
                <a:defRPr/>
              </a:pPr>
              <a:t>‹#›</a:t>
            </a:fld>
            <a:endParaRPr lang="en-GB" altLang="en-US"/>
          </a:p>
        </p:txBody>
      </p:sp>
    </p:spTree>
    <p:extLst>
      <p:ext uri="{BB962C8B-B14F-4D97-AF65-F5344CB8AC3E}">
        <p14:creationId xmlns:p14="http://schemas.microsoft.com/office/powerpoint/2010/main" val="402658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C3C177-E4D4-651B-E139-5748B562A390}"/>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AAA9D7C-D12E-4956-4966-80DE6F30BB7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F589D2EB-95D0-D3A4-D8AC-04F6B0C96D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A9B9D6-591C-98FA-DE9B-89C44F7B44B7}"/>
              </a:ext>
            </a:extLst>
          </p:cNvPr>
          <p:cNvSpPr>
            <a:spLocks noGrp="1"/>
          </p:cNvSpPr>
          <p:nvPr>
            <p:ph type="sldNum" sz="quarter" idx="12"/>
          </p:nvPr>
        </p:nvSpPr>
        <p:spPr>
          <a:xfrm>
            <a:off x="511175" y="3244850"/>
            <a:ext cx="585788" cy="365125"/>
          </a:xfrm>
        </p:spPr>
        <p:txBody>
          <a:bodyPr/>
          <a:lstStyle>
            <a:lvl1pPr>
              <a:defRPr/>
            </a:lvl1pPr>
          </a:lstStyle>
          <a:p>
            <a:pPr>
              <a:defRPr/>
            </a:pPr>
            <a:fld id="{B047E8E2-AE5C-49A7-8BA0-837AD33498CA}" type="slidenum">
              <a:rPr lang="en-GB" altLang="en-US"/>
              <a:pPr>
                <a:defRPr/>
              </a:pPr>
              <a:t>‹#›</a:t>
            </a:fld>
            <a:endParaRPr lang="en-GB" altLang="en-US"/>
          </a:p>
        </p:txBody>
      </p:sp>
    </p:spTree>
    <p:extLst>
      <p:ext uri="{BB962C8B-B14F-4D97-AF65-F5344CB8AC3E}">
        <p14:creationId xmlns:p14="http://schemas.microsoft.com/office/powerpoint/2010/main" val="345433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A5750D8-B466-FE59-B008-0D45941F8618}"/>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TextBox 7">
            <a:extLst>
              <a:ext uri="{FF2B5EF4-FFF2-40B4-BE49-F238E27FC236}">
                <a16:creationId xmlns:a16="http://schemas.microsoft.com/office/drawing/2014/main" id="{C613ACD8-38B5-0F91-F3AC-9E235E01CF0D}"/>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6" name="TextBox 8">
            <a:extLst>
              <a:ext uri="{FF2B5EF4-FFF2-40B4-BE49-F238E27FC236}">
                <a16:creationId xmlns:a16="http://schemas.microsoft.com/office/drawing/2014/main" id="{006A4CB5-E320-BA1C-9478-6637D47B431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128384F-B032-BE02-6B86-7410F6385362}"/>
              </a:ext>
            </a:extLst>
          </p:cNvPr>
          <p:cNvSpPr>
            <a:spLocks noGrp="1"/>
          </p:cNvSpPr>
          <p:nvPr>
            <p:ph type="dt" sz="half" idx="14"/>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783835D4-923F-BA98-49E0-5395171E9638}"/>
              </a:ext>
            </a:extLst>
          </p:cNvPr>
          <p:cNvSpPr>
            <a:spLocks noGrp="1"/>
          </p:cNvSpPr>
          <p:nvPr>
            <p:ph type="ftr" sz="quarter" idx="15"/>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514A152-813A-885C-1E94-1BDA8DE6B2E0}"/>
              </a:ext>
            </a:extLst>
          </p:cNvPr>
          <p:cNvSpPr>
            <a:spLocks noGrp="1"/>
          </p:cNvSpPr>
          <p:nvPr>
            <p:ph type="sldNum" sz="quarter" idx="16"/>
          </p:nvPr>
        </p:nvSpPr>
        <p:spPr>
          <a:xfrm>
            <a:off x="511175" y="3244850"/>
            <a:ext cx="585788" cy="365125"/>
          </a:xfrm>
        </p:spPr>
        <p:txBody>
          <a:bodyPr/>
          <a:lstStyle>
            <a:lvl1pPr>
              <a:defRPr/>
            </a:lvl1pPr>
          </a:lstStyle>
          <a:p>
            <a:pPr>
              <a:defRPr/>
            </a:pPr>
            <a:fld id="{9A3F5E5B-79AD-46DB-A1B3-0E23D034E06C}" type="slidenum">
              <a:rPr lang="en-GB" altLang="en-US"/>
              <a:pPr>
                <a:defRPr/>
              </a:pPr>
              <a:t>‹#›</a:t>
            </a:fld>
            <a:endParaRPr lang="en-GB" altLang="en-US"/>
          </a:p>
        </p:txBody>
      </p:sp>
    </p:spTree>
    <p:extLst>
      <p:ext uri="{BB962C8B-B14F-4D97-AF65-F5344CB8AC3E}">
        <p14:creationId xmlns:p14="http://schemas.microsoft.com/office/powerpoint/2010/main" val="294799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BBDBE453-DAA2-EDC0-26BC-27260060AC12}"/>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6F009602-0E16-D939-0EAD-410F5A86F16D}"/>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CF0238AD-9EF3-1871-3DFB-A5129FCD77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DAB957E-00E9-4FC3-9EA4-2814DE68BA58}"/>
              </a:ext>
            </a:extLst>
          </p:cNvPr>
          <p:cNvSpPr>
            <a:spLocks noGrp="1"/>
          </p:cNvSpPr>
          <p:nvPr>
            <p:ph type="sldNum" sz="quarter" idx="12"/>
          </p:nvPr>
        </p:nvSpPr>
        <p:spPr>
          <a:xfrm>
            <a:off x="511175" y="4983163"/>
            <a:ext cx="585788" cy="365125"/>
          </a:xfrm>
        </p:spPr>
        <p:txBody>
          <a:bodyPr/>
          <a:lstStyle>
            <a:lvl1pPr>
              <a:defRPr/>
            </a:lvl1pPr>
          </a:lstStyle>
          <a:p>
            <a:pPr>
              <a:defRPr/>
            </a:pPr>
            <a:fld id="{D9C0B719-7400-49FA-9D1A-A6C8B02A77C6}" type="slidenum">
              <a:rPr lang="en-GB" altLang="en-US"/>
              <a:pPr>
                <a:defRPr/>
              </a:pPr>
              <a:t>‹#›</a:t>
            </a:fld>
            <a:endParaRPr lang="en-GB" altLang="en-US"/>
          </a:p>
        </p:txBody>
      </p:sp>
    </p:spTree>
    <p:extLst>
      <p:ext uri="{BB962C8B-B14F-4D97-AF65-F5344CB8AC3E}">
        <p14:creationId xmlns:p14="http://schemas.microsoft.com/office/powerpoint/2010/main" val="162232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ABDDE93-6E9E-E0A8-5A99-C9A75515DB6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TextBox 7">
            <a:extLst>
              <a:ext uri="{FF2B5EF4-FFF2-40B4-BE49-F238E27FC236}">
                <a16:creationId xmlns:a16="http://schemas.microsoft.com/office/drawing/2014/main" id="{E40E0A2A-C12C-B781-7F33-26AAE543E452}"/>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5" name="TextBox 8">
            <a:extLst>
              <a:ext uri="{FF2B5EF4-FFF2-40B4-BE49-F238E27FC236}">
                <a16:creationId xmlns:a16="http://schemas.microsoft.com/office/drawing/2014/main" id="{2FFD49BD-D131-857C-07FC-75F7304C1706}"/>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99BE8A63-4B64-132E-593D-F78F3817C39A}"/>
              </a:ext>
            </a:extLst>
          </p:cNvPr>
          <p:cNvSpPr>
            <a:spLocks noGrp="1"/>
          </p:cNvSpPr>
          <p:nvPr>
            <p:ph type="dt" sz="half" idx="14"/>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DE0FBB88-98E2-3175-D8EB-724A437D78A4}"/>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977C7A24-29BD-8F2B-2C1F-9E181F52DD14}"/>
              </a:ext>
            </a:extLst>
          </p:cNvPr>
          <p:cNvSpPr>
            <a:spLocks noGrp="1"/>
          </p:cNvSpPr>
          <p:nvPr>
            <p:ph type="sldNum" sz="quarter" idx="16"/>
          </p:nvPr>
        </p:nvSpPr>
        <p:spPr>
          <a:xfrm>
            <a:off x="511175" y="4983163"/>
            <a:ext cx="585788" cy="365125"/>
          </a:xfrm>
        </p:spPr>
        <p:txBody>
          <a:bodyPr/>
          <a:lstStyle>
            <a:lvl1pPr>
              <a:defRPr/>
            </a:lvl1pPr>
          </a:lstStyle>
          <a:p>
            <a:pPr>
              <a:defRPr/>
            </a:pPr>
            <a:fld id="{9C4FD758-D65D-4444-B76A-28BF11B1FAF7}" type="slidenum">
              <a:rPr lang="en-GB" altLang="en-US"/>
              <a:pPr>
                <a:defRPr/>
              </a:pPr>
              <a:t>‹#›</a:t>
            </a:fld>
            <a:endParaRPr lang="en-GB" altLang="en-US"/>
          </a:p>
        </p:txBody>
      </p:sp>
    </p:spTree>
    <p:extLst>
      <p:ext uri="{BB962C8B-B14F-4D97-AF65-F5344CB8AC3E}">
        <p14:creationId xmlns:p14="http://schemas.microsoft.com/office/powerpoint/2010/main" val="1990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4BAB93EB-D43E-5C11-59C5-5A66471BE9FF}"/>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E2C2033C-7336-F11F-910F-C2EB5550A930}"/>
              </a:ext>
            </a:extLst>
          </p:cNvPr>
          <p:cNvSpPr>
            <a:spLocks noGrp="1"/>
          </p:cNvSpPr>
          <p:nvPr>
            <p:ph type="dt" sz="half" idx="14"/>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ABD7612-E4E5-3188-0189-FFEC68459FA8}"/>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A068C1B-C424-D1E2-197C-59B5D3A2D5E0}"/>
              </a:ext>
            </a:extLst>
          </p:cNvPr>
          <p:cNvSpPr>
            <a:spLocks noGrp="1"/>
          </p:cNvSpPr>
          <p:nvPr>
            <p:ph type="sldNum" sz="quarter" idx="16"/>
          </p:nvPr>
        </p:nvSpPr>
        <p:spPr>
          <a:xfrm>
            <a:off x="511175" y="4983163"/>
            <a:ext cx="585788" cy="365125"/>
          </a:xfrm>
        </p:spPr>
        <p:txBody>
          <a:bodyPr/>
          <a:lstStyle>
            <a:lvl1pPr>
              <a:defRPr/>
            </a:lvl1pPr>
          </a:lstStyle>
          <a:p>
            <a:pPr>
              <a:defRPr/>
            </a:pPr>
            <a:fld id="{AAEDE018-7605-4ADD-A4EE-FB037A31D91E}" type="slidenum">
              <a:rPr lang="en-GB" altLang="en-US"/>
              <a:pPr>
                <a:defRPr/>
              </a:pPr>
              <a:t>‹#›</a:t>
            </a:fld>
            <a:endParaRPr lang="en-GB" altLang="en-US"/>
          </a:p>
        </p:txBody>
      </p:sp>
    </p:spTree>
    <p:extLst>
      <p:ext uri="{BB962C8B-B14F-4D97-AF65-F5344CB8AC3E}">
        <p14:creationId xmlns:p14="http://schemas.microsoft.com/office/powerpoint/2010/main" val="146685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A26B0BA-6703-87ED-0CAF-043E82634AC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739C88-52EA-A616-E21B-300D8CC1013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7355AE-6D9D-E663-8D54-24E33181A16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D3DBCAA-C2C9-413C-1447-BC489B55F137}"/>
              </a:ext>
            </a:extLst>
          </p:cNvPr>
          <p:cNvSpPr>
            <a:spLocks noGrp="1"/>
          </p:cNvSpPr>
          <p:nvPr>
            <p:ph type="sldNum" sz="quarter" idx="12"/>
          </p:nvPr>
        </p:nvSpPr>
        <p:spPr/>
        <p:txBody>
          <a:bodyPr/>
          <a:lstStyle>
            <a:lvl1pPr>
              <a:defRPr/>
            </a:lvl1pPr>
          </a:lstStyle>
          <a:p>
            <a:pPr>
              <a:defRPr/>
            </a:pPr>
            <a:fld id="{D9D72A34-A533-4D48-B5CB-AAF5782B6DB8}" type="slidenum">
              <a:rPr lang="en-GB" altLang="en-US"/>
              <a:pPr>
                <a:defRPr/>
              </a:pPr>
              <a:t>‹#›</a:t>
            </a:fld>
            <a:endParaRPr lang="en-GB" altLang="en-US"/>
          </a:p>
        </p:txBody>
      </p:sp>
    </p:spTree>
    <p:extLst>
      <p:ext uri="{BB962C8B-B14F-4D97-AF65-F5344CB8AC3E}">
        <p14:creationId xmlns:p14="http://schemas.microsoft.com/office/powerpoint/2010/main" val="4927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8663BB7-A924-6F08-ED56-E5BA5E86F366}"/>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BD8C7C4-A1E7-E8A4-0E49-F623E378CF6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9BEF71E-6D01-8509-98C8-140872A544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26B969E-A35E-BF7E-1DF7-9F4DA4BE29A3}"/>
              </a:ext>
            </a:extLst>
          </p:cNvPr>
          <p:cNvSpPr>
            <a:spLocks noGrp="1"/>
          </p:cNvSpPr>
          <p:nvPr>
            <p:ph type="sldNum" sz="quarter" idx="12"/>
          </p:nvPr>
        </p:nvSpPr>
        <p:spPr/>
        <p:txBody>
          <a:bodyPr/>
          <a:lstStyle>
            <a:lvl1pPr>
              <a:defRPr/>
            </a:lvl1pPr>
          </a:lstStyle>
          <a:p>
            <a:pPr>
              <a:defRPr/>
            </a:pPr>
            <a:fld id="{3C33A531-BEAF-4625-B217-70B5871816B6}" type="slidenum">
              <a:rPr lang="en-GB" altLang="en-US"/>
              <a:pPr>
                <a:defRPr/>
              </a:pPr>
              <a:t>‹#›</a:t>
            </a:fld>
            <a:endParaRPr lang="en-GB" altLang="en-US"/>
          </a:p>
        </p:txBody>
      </p:sp>
    </p:spTree>
    <p:extLst>
      <p:ext uri="{BB962C8B-B14F-4D97-AF65-F5344CB8AC3E}">
        <p14:creationId xmlns:p14="http://schemas.microsoft.com/office/powerpoint/2010/main" val="377389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3C85C56-EEED-7FEB-C5E8-DDEB1B77F85D}"/>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8EDE565-B6CB-A134-0AF4-E142881DD14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E8435F65-1797-E8C5-4F2B-10172E58583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D3EB978-E756-44EC-2378-E56A567CCA1E}"/>
              </a:ext>
            </a:extLst>
          </p:cNvPr>
          <p:cNvSpPr>
            <a:spLocks noGrp="1"/>
          </p:cNvSpPr>
          <p:nvPr>
            <p:ph type="sldNum" sz="quarter" idx="12"/>
          </p:nvPr>
        </p:nvSpPr>
        <p:spPr/>
        <p:txBody>
          <a:bodyPr/>
          <a:lstStyle>
            <a:lvl1pPr>
              <a:defRPr/>
            </a:lvl1pPr>
          </a:lstStyle>
          <a:p>
            <a:pPr>
              <a:defRPr/>
            </a:pPr>
            <a:fld id="{6D0435F9-A898-40D8-8C6D-C4FEE5026B5E}" type="slidenum">
              <a:rPr lang="en-GB" altLang="en-US"/>
              <a:pPr>
                <a:defRPr/>
              </a:pPr>
              <a:t>‹#›</a:t>
            </a:fld>
            <a:endParaRPr lang="en-GB" altLang="en-US"/>
          </a:p>
        </p:txBody>
      </p:sp>
    </p:spTree>
    <p:extLst>
      <p:ext uri="{BB962C8B-B14F-4D97-AF65-F5344CB8AC3E}">
        <p14:creationId xmlns:p14="http://schemas.microsoft.com/office/powerpoint/2010/main" val="394075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A979BDC-4E00-F8FE-8A0C-8728CEA153BC}"/>
              </a:ext>
            </a:extLst>
          </p:cNvPr>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AE2E462-066D-2371-E30E-66FB9A34FEE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550E949-CA5C-31FD-D5FE-0E1DB2F0F01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CDBCDA-DDC2-1CA3-909C-3C89D0E3C19D}"/>
              </a:ext>
            </a:extLst>
          </p:cNvPr>
          <p:cNvSpPr>
            <a:spLocks noGrp="1"/>
          </p:cNvSpPr>
          <p:nvPr>
            <p:ph type="sldNum" sz="quarter" idx="12"/>
          </p:nvPr>
        </p:nvSpPr>
        <p:spPr>
          <a:xfrm>
            <a:off x="511175" y="3244850"/>
            <a:ext cx="585788" cy="365125"/>
          </a:xfrm>
        </p:spPr>
        <p:txBody>
          <a:bodyPr/>
          <a:lstStyle>
            <a:lvl1pPr>
              <a:defRPr/>
            </a:lvl1pPr>
          </a:lstStyle>
          <a:p>
            <a:pPr>
              <a:defRPr/>
            </a:pPr>
            <a:fld id="{F4074E6E-13B6-4B9B-8B97-F7324C06CD75}" type="slidenum">
              <a:rPr lang="en-GB" altLang="en-US"/>
              <a:pPr>
                <a:defRPr/>
              </a:pPr>
              <a:t>‹#›</a:t>
            </a:fld>
            <a:endParaRPr lang="en-GB" altLang="en-US"/>
          </a:p>
        </p:txBody>
      </p:sp>
    </p:spTree>
    <p:extLst>
      <p:ext uri="{BB962C8B-B14F-4D97-AF65-F5344CB8AC3E}">
        <p14:creationId xmlns:p14="http://schemas.microsoft.com/office/powerpoint/2010/main" val="29507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04C2D6D-69D0-486C-2E3E-687C9A1FBFF4}"/>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F57808D-2B65-3B61-8DF9-48B675467B3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AFEC3CF-D411-7453-A14E-13F944C24B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BB4C368-A09F-A4EA-3C65-9602BD1AF9C7}"/>
              </a:ext>
            </a:extLst>
          </p:cNvPr>
          <p:cNvSpPr>
            <a:spLocks noGrp="1"/>
          </p:cNvSpPr>
          <p:nvPr>
            <p:ph type="sldNum" sz="quarter" idx="12"/>
          </p:nvPr>
        </p:nvSpPr>
        <p:spPr/>
        <p:txBody>
          <a:bodyPr/>
          <a:lstStyle>
            <a:lvl1pPr>
              <a:defRPr/>
            </a:lvl1pPr>
          </a:lstStyle>
          <a:p>
            <a:pPr>
              <a:defRPr/>
            </a:pPr>
            <a:fld id="{A664FBC6-74FC-4B4F-9EDC-7CBC2713024E}" type="slidenum">
              <a:rPr lang="en-GB" altLang="en-US"/>
              <a:pPr>
                <a:defRPr/>
              </a:pPr>
              <a:t>‹#›</a:t>
            </a:fld>
            <a:endParaRPr lang="en-GB" altLang="en-US"/>
          </a:p>
        </p:txBody>
      </p:sp>
    </p:spTree>
    <p:extLst>
      <p:ext uri="{BB962C8B-B14F-4D97-AF65-F5344CB8AC3E}">
        <p14:creationId xmlns:p14="http://schemas.microsoft.com/office/powerpoint/2010/main" val="203157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D5B4F334-0F40-5603-C600-50268B221EB9}"/>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424DD14-708A-8421-6209-03FD4CCBFD7C}"/>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60A7D252-6559-F3F6-9DCD-DF10AC1CAD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8D80F58-1E58-E369-08A6-0F01E93CC36E}"/>
              </a:ext>
            </a:extLst>
          </p:cNvPr>
          <p:cNvSpPr>
            <a:spLocks noGrp="1"/>
          </p:cNvSpPr>
          <p:nvPr>
            <p:ph type="sldNum" sz="quarter" idx="12"/>
          </p:nvPr>
        </p:nvSpPr>
        <p:spPr/>
        <p:txBody>
          <a:bodyPr/>
          <a:lstStyle>
            <a:lvl1pPr>
              <a:defRPr/>
            </a:lvl1pPr>
          </a:lstStyle>
          <a:p>
            <a:pPr>
              <a:defRPr/>
            </a:pPr>
            <a:fld id="{9DEDF2EC-53C5-4439-870B-074B785F0D04}" type="slidenum">
              <a:rPr lang="en-GB" altLang="en-US"/>
              <a:pPr>
                <a:defRPr/>
              </a:pPr>
              <a:t>‹#›</a:t>
            </a:fld>
            <a:endParaRPr lang="en-GB" altLang="en-US"/>
          </a:p>
        </p:txBody>
      </p:sp>
    </p:spTree>
    <p:extLst>
      <p:ext uri="{BB962C8B-B14F-4D97-AF65-F5344CB8AC3E}">
        <p14:creationId xmlns:p14="http://schemas.microsoft.com/office/powerpoint/2010/main" val="61787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145F335-532B-1D43-496A-5C2380E769F8}"/>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881AB6D9-6E40-72F7-6CB4-F4DD65706F67}"/>
              </a:ext>
            </a:extLst>
          </p:cNvPr>
          <p:cNvSpPr>
            <a:spLocks noGrp="1"/>
          </p:cNvSpPr>
          <p:nvPr>
            <p:ph type="dt" sz="half" idx="10"/>
          </p:nvPr>
        </p:nvSpPr>
        <p:spPr/>
        <p:txBody>
          <a:bodyPr/>
          <a:lstStyle>
            <a:lvl1pPr>
              <a:defRPr/>
            </a:lvl1pPr>
          </a:lstStyle>
          <a:p>
            <a:pPr>
              <a:defRPr/>
            </a:pPr>
            <a:endParaRPr lang="en-GB"/>
          </a:p>
        </p:txBody>
      </p:sp>
      <p:sp>
        <p:nvSpPr>
          <p:cNvPr id="5" name="Footer Placeholder 3">
            <a:extLst>
              <a:ext uri="{FF2B5EF4-FFF2-40B4-BE49-F238E27FC236}">
                <a16:creationId xmlns:a16="http://schemas.microsoft.com/office/drawing/2014/main" id="{FFBC93CD-7A70-6D85-D966-9C0986D9A1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73462DD-AB94-2116-213B-E349F284FC57}"/>
              </a:ext>
            </a:extLst>
          </p:cNvPr>
          <p:cNvSpPr>
            <a:spLocks noGrp="1"/>
          </p:cNvSpPr>
          <p:nvPr>
            <p:ph type="sldNum" sz="quarter" idx="12"/>
          </p:nvPr>
        </p:nvSpPr>
        <p:spPr/>
        <p:txBody>
          <a:bodyPr/>
          <a:lstStyle>
            <a:lvl1pPr>
              <a:defRPr/>
            </a:lvl1pPr>
          </a:lstStyle>
          <a:p>
            <a:pPr>
              <a:defRPr/>
            </a:pPr>
            <a:fld id="{50BCC7C3-4EA1-46B0-BBBA-3A1C7D577195}" type="slidenum">
              <a:rPr lang="en-GB" altLang="en-US"/>
              <a:pPr>
                <a:defRPr/>
              </a:pPr>
              <a:t>‹#›</a:t>
            </a:fld>
            <a:endParaRPr lang="en-GB" altLang="en-US"/>
          </a:p>
        </p:txBody>
      </p:sp>
    </p:spTree>
    <p:extLst>
      <p:ext uri="{BB962C8B-B14F-4D97-AF65-F5344CB8AC3E}">
        <p14:creationId xmlns:p14="http://schemas.microsoft.com/office/powerpoint/2010/main" val="231120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5E4A342-B96D-F540-76ED-74E26E31F432}"/>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1">
            <a:extLst>
              <a:ext uri="{FF2B5EF4-FFF2-40B4-BE49-F238E27FC236}">
                <a16:creationId xmlns:a16="http://schemas.microsoft.com/office/drawing/2014/main" id="{AEF1E4C1-9C22-A7F1-BB83-4F5A17851DA1}"/>
              </a:ext>
            </a:extLst>
          </p:cNvPr>
          <p:cNvSpPr>
            <a:spLocks noGrp="1"/>
          </p:cNvSpPr>
          <p:nvPr>
            <p:ph type="dt" sz="half" idx="10"/>
          </p:nvPr>
        </p:nvSpPr>
        <p:spPr/>
        <p:txBody>
          <a:bodyPr/>
          <a:lstStyle>
            <a:lvl1pPr>
              <a:defRPr/>
            </a:lvl1pPr>
          </a:lstStyle>
          <a:p>
            <a:pPr>
              <a:defRPr/>
            </a:pPr>
            <a:endParaRPr lang="en-GB"/>
          </a:p>
        </p:txBody>
      </p:sp>
      <p:sp>
        <p:nvSpPr>
          <p:cNvPr id="4" name="Footer Placeholder 2">
            <a:extLst>
              <a:ext uri="{FF2B5EF4-FFF2-40B4-BE49-F238E27FC236}">
                <a16:creationId xmlns:a16="http://schemas.microsoft.com/office/drawing/2014/main" id="{1220E4B9-692D-A216-0DC8-11F64ABCA14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1B0CFFDD-6ED3-95AD-19F6-09B5A9F7CAB4}"/>
              </a:ext>
            </a:extLst>
          </p:cNvPr>
          <p:cNvSpPr>
            <a:spLocks noGrp="1"/>
          </p:cNvSpPr>
          <p:nvPr>
            <p:ph type="sldNum" sz="quarter" idx="12"/>
          </p:nvPr>
        </p:nvSpPr>
        <p:spPr/>
        <p:txBody>
          <a:bodyPr/>
          <a:lstStyle>
            <a:lvl1pPr>
              <a:defRPr/>
            </a:lvl1pPr>
          </a:lstStyle>
          <a:p>
            <a:pPr>
              <a:defRPr/>
            </a:pPr>
            <a:fld id="{E9950C13-48C5-4E7C-9D6E-BC2DC9E05289}" type="slidenum">
              <a:rPr lang="en-GB" altLang="en-US"/>
              <a:pPr>
                <a:defRPr/>
              </a:pPr>
              <a:t>‹#›</a:t>
            </a:fld>
            <a:endParaRPr lang="en-GB" altLang="en-US"/>
          </a:p>
        </p:txBody>
      </p:sp>
    </p:spTree>
    <p:extLst>
      <p:ext uri="{BB962C8B-B14F-4D97-AF65-F5344CB8AC3E}">
        <p14:creationId xmlns:p14="http://schemas.microsoft.com/office/powerpoint/2010/main" val="3260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6B4BF99-AD4C-2942-017D-2EADBE1211A3}"/>
              </a:ext>
            </a:extLst>
          </p:cNvPr>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1689235E-301C-8E9F-F515-9D660491690C}"/>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EE547FF-3CBE-1B8E-AED5-FD9E54CC50FF}"/>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A22C35A7-1A6F-5D69-44A9-A4A8CCFF8BF0}"/>
              </a:ext>
            </a:extLst>
          </p:cNvPr>
          <p:cNvSpPr>
            <a:spLocks noGrp="1"/>
          </p:cNvSpPr>
          <p:nvPr>
            <p:ph type="sldNum" sz="quarter" idx="12"/>
          </p:nvPr>
        </p:nvSpPr>
        <p:spPr/>
        <p:txBody>
          <a:bodyPr/>
          <a:lstStyle>
            <a:lvl1pPr>
              <a:defRPr/>
            </a:lvl1pPr>
          </a:lstStyle>
          <a:p>
            <a:pPr>
              <a:defRPr/>
            </a:pPr>
            <a:fld id="{E8A4FC6A-83CF-40E8-B8B0-D147B87915B7}" type="slidenum">
              <a:rPr lang="en-GB" altLang="en-US"/>
              <a:pPr>
                <a:defRPr/>
              </a:pPr>
              <a:t>‹#›</a:t>
            </a:fld>
            <a:endParaRPr lang="en-GB" altLang="en-US"/>
          </a:p>
        </p:txBody>
      </p:sp>
    </p:spTree>
    <p:extLst>
      <p:ext uri="{BB962C8B-B14F-4D97-AF65-F5344CB8AC3E}">
        <p14:creationId xmlns:p14="http://schemas.microsoft.com/office/powerpoint/2010/main" val="185889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37EE999-CA86-2697-2F87-E91827F7375D}"/>
              </a:ext>
            </a:extLst>
          </p:cNvPr>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6B40BA67-08A0-2D59-84C9-75DCC45B4DBE}"/>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0B22C38B-C6A7-E417-1787-4A35397E787A}"/>
              </a:ext>
            </a:extLst>
          </p:cNvPr>
          <p:cNvSpPr>
            <a:spLocks noGrp="1"/>
          </p:cNvSpPr>
          <p:nvPr>
            <p:ph type="ftr" sz="quarter" idx="11"/>
          </p:nvPr>
        </p:nvSpPr>
        <p:spPr/>
        <p:txBody>
          <a:bodyPr/>
          <a:lstStyle>
            <a:lvl1pPr>
              <a:defRPr dirty="0"/>
            </a:lvl1pPr>
          </a:lstStyle>
          <a:p>
            <a:pPr>
              <a:defRPr/>
            </a:pPr>
            <a:endParaRPr lang="en-US"/>
          </a:p>
        </p:txBody>
      </p:sp>
      <p:sp>
        <p:nvSpPr>
          <p:cNvPr id="8" name="Slide Number Placeholder 6">
            <a:extLst>
              <a:ext uri="{FF2B5EF4-FFF2-40B4-BE49-F238E27FC236}">
                <a16:creationId xmlns:a16="http://schemas.microsoft.com/office/drawing/2014/main" id="{28A1BC32-7BBB-1988-C5FD-AA54C697102B}"/>
              </a:ext>
            </a:extLst>
          </p:cNvPr>
          <p:cNvSpPr>
            <a:spLocks noGrp="1"/>
          </p:cNvSpPr>
          <p:nvPr>
            <p:ph type="sldNum" sz="quarter" idx="12"/>
          </p:nvPr>
        </p:nvSpPr>
        <p:spPr>
          <a:xfrm>
            <a:off x="511175" y="4983163"/>
            <a:ext cx="585788" cy="365125"/>
          </a:xfrm>
        </p:spPr>
        <p:txBody>
          <a:bodyPr/>
          <a:lstStyle>
            <a:lvl1pPr>
              <a:defRPr/>
            </a:lvl1pPr>
          </a:lstStyle>
          <a:p>
            <a:pPr>
              <a:defRPr/>
            </a:pPr>
            <a:fld id="{A5B7113F-E96C-48E5-8469-CB45DC9C06FD}" type="slidenum">
              <a:rPr lang="en-GB" altLang="en-US"/>
              <a:pPr>
                <a:defRPr/>
              </a:pPr>
              <a:t>‹#›</a:t>
            </a:fld>
            <a:endParaRPr lang="en-GB" altLang="en-US"/>
          </a:p>
        </p:txBody>
      </p:sp>
    </p:spTree>
    <p:extLst>
      <p:ext uri="{BB962C8B-B14F-4D97-AF65-F5344CB8AC3E}">
        <p14:creationId xmlns:p14="http://schemas.microsoft.com/office/powerpoint/2010/main" val="6922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74812D9B-4174-D247-1D2C-9C5C4CE3AE86}"/>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id="{68E72C29-C084-4F4D-B1D6-908776BD9381}"/>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a:extLst>
                <a:ext uri="{FF2B5EF4-FFF2-40B4-BE49-F238E27FC236}">
                  <a16:creationId xmlns:a16="http://schemas.microsoft.com/office/drawing/2014/main" id="{E68524BA-7BE4-0996-3A00-2FCD85B10846}"/>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a:extLst>
                <a:ext uri="{FF2B5EF4-FFF2-40B4-BE49-F238E27FC236}">
                  <a16:creationId xmlns:a16="http://schemas.microsoft.com/office/drawing/2014/main" id="{C14803E5-9684-72CF-93E8-EEF63EE8BD09}"/>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14">
              <a:extLst>
                <a:ext uri="{FF2B5EF4-FFF2-40B4-BE49-F238E27FC236}">
                  <a16:creationId xmlns:a16="http://schemas.microsoft.com/office/drawing/2014/main" id="{F053E8FE-0611-C059-347F-5245C0CC07F5}"/>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15">
              <a:extLst>
                <a:ext uri="{FF2B5EF4-FFF2-40B4-BE49-F238E27FC236}">
                  <a16:creationId xmlns:a16="http://schemas.microsoft.com/office/drawing/2014/main" id="{1BADB6C9-6B7B-8B94-7D12-AA66590F9632}"/>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16">
              <a:extLst>
                <a:ext uri="{FF2B5EF4-FFF2-40B4-BE49-F238E27FC236}">
                  <a16:creationId xmlns:a16="http://schemas.microsoft.com/office/drawing/2014/main" id="{9DCCD22E-A616-2C0E-B2D7-7E4ECA52AE02}"/>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7">
              <a:extLst>
                <a:ext uri="{FF2B5EF4-FFF2-40B4-BE49-F238E27FC236}">
                  <a16:creationId xmlns:a16="http://schemas.microsoft.com/office/drawing/2014/main" id="{D78CBB26-69A1-673B-F2D1-C0F27BE3682D}"/>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8">
              <a:extLst>
                <a:ext uri="{FF2B5EF4-FFF2-40B4-BE49-F238E27FC236}">
                  <a16:creationId xmlns:a16="http://schemas.microsoft.com/office/drawing/2014/main" id="{6F98742D-1479-DB31-DC4D-252EE8E7A24A}"/>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9">
              <a:extLst>
                <a:ext uri="{FF2B5EF4-FFF2-40B4-BE49-F238E27FC236}">
                  <a16:creationId xmlns:a16="http://schemas.microsoft.com/office/drawing/2014/main" id="{6DFA8BF4-ABD1-823B-34DB-530E8C336806}"/>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0">
              <a:extLst>
                <a:ext uri="{FF2B5EF4-FFF2-40B4-BE49-F238E27FC236}">
                  <a16:creationId xmlns:a16="http://schemas.microsoft.com/office/drawing/2014/main" id="{5667016E-A537-1A99-C519-89FFC525758D}"/>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1">
              <a:extLst>
                <a:ext uri="{FF2B5EF4-FFF2-40B4-BE49-F238E27FC236}">
                  <a16:creationId xmlns:a16="http://schemas.microsoft.com/office/drawing/2014/main" id="{D6031171-D52B-1415-AB29-F537E5F2D10F}"/>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2">
              <a:extLst>
                <a:ext uri="{FF2B5EF4-FFF2-40B4-BE49-F238E27FC236}">
                  <a16:creationId xmlns:a16="http://schemas.microsoft.com/office/drawing/2014/main" id="{3627383C-AE74-1AFC-3831-C44D692644AC}"/>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7" name="Group 48">
            <a:extLst>
              <a:ext uri="{FF2B5EF4-FFF2-40B4-BE49-F238E27FC236}">
                <a16:creationId xmlns:a16="http://schemas.microsoft.com/office/drawing/2014/main" id="{1FB9BC9A-0869-A0DA-DBBB-39E5934E2A3D}"/>
              </a:ext>
            </a:extLst>
          </p:cNvPr>
          <p:cNvGrpSpPr>
            <a:grpSpLocks/>
          </p:cNvGrpSpPr>
          <p:nvPr/>
        </p:nvGrpSpPr>
        <p:grpSpPr bwMode="auto">
          <a:xfrm>
            <a:off x="20638" y="0"/>
            <a:ext cx="1952625" cy="6853238"/>
            <a:chOff x="6627813" y="195717"/>
            <a:chExt cx="1952625" cy="5678034"/>
          </a:xfrm>
        </p:grpSpPr>
        <p:sp>
          <p:nvSpPr>
            <p:cNvPr id="1034" name="Freeform 27">
              <a:extLst>
                <a:ext uri="{FF2B5EF4-FFF2-40B4-BE49-F238E27FC236}">
                  <a16:creationId xmlns:a16="http://schemas.microsoft.com/office/drawing/2014/main" id="{166B894C-55E6-7244-0F10-0632FCCA670F}"/>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8">
              <a:extLst>
                <a:ext uri="{FF2B5EF4-FFF2-40B4-BE49-F238E27FC236}">
                  <a16:creationId xmlns:a16="http://schemas.microsoft.com/office/drawing/2014/main" id="{2F9D4660-0138-30ED-88FC-6192E1B7602A}"/>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9">
              <a:extLst>
                <a:ext uri="{FF2B5EF4-FFF2-40B4-BE49-F238E27FC236}">
                  <a16:creationId xmlns:a16="http://schemas.microsoft.com/office/drawing/2014/main" id="{E94E986E-18AD-EEBF-55E5-16A545E8C502}"/>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30">
              <a:extLst>
                <a:ext uri="{FF2B5EF4-FFF2-40B4-BE49-F238E27FC236}">
                  <a16:creationId xmlns:a16="http://schemas.microsoft.com/office/drawing/2014/main" id="{EDD62084-8501-90F4-9506-7D349FB2A7A9}"/>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31">
              <a:extLst>
                <a:ext uri="{FF2B5EF4-FFF2-40B4-BE49-F238E27FC236}">
                  <a16:creationId xmlns:a16="http://schemas.microsoft.com/office/drawing/2014/main" id="{6E059A59-3B36-B566-814D-61FE61511370}"/>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32">
              <a:extLst>
                <a:ext uri="{FF2B5EF4-FFF2-40B4-BE49-F238E27FC236}">
                  <a16:creationId xmlns:a16="http://schemas.microsoft.com/office/drawing/2014/main" id="{DCA3108F-68B9-3EE7-F97A-4F1C7163B750}"/>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33">
              <a:extLst>
                <a:ext uri="{FF2B5EF4-FFF2-40B4-BE49-F238E27FC236}">
                  <a16:creationId xmlns:a16="http://schemas.microsoft.com/office/drawing/2014/main" id="{2B4BF9B1-E61F-26A4-8110-7A1C17B1C6AF}"/>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34">
              <a:extLst>
                <a:ext uri="{FF2B5EF4-FFF2-40B4-BE49-F238E27FC236}">
                  <a16:creationId xmlns:a16="http://schemas.microsoft.com/office/drawing/2014/main" id="{F2E4FCA0-F431-8CEF-D722-63088802EA7F}"/>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5">
              <a:extLst>
                <a:ext uri="{FF2B5EF4-FFF2-40B4-BE49-F238E27FC236}">
                  <a16:creationId xmlns:a16="http://schemas.microsoft.com/office/drawing/2014/main" id="{AABB6A83-E7E9-5236-60AE-2FE384FB590A}"/>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6">
              <a:extLst>
                <a:ext uri="{FF2B5EF4-FFF2-40B4-BE49-F238E27FC236}">
                  <a16:creationId xmlns:a16="http://schemas.microsoft.com/office/drawing/2014/main" id="{FA8161E1-2349-CD3C-E306-75A164D82FB8}"/>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37">
              <a:extLst>
                <a:ext uri="{FF2B5EF4-FFF2-40B4-BE49-F238E27FC236}">
                  <a16:creationId xmlns:a16="http://schemas.microsoft.com/office/drawing/2014/main" id="{DCD38D5B-E7DB-BF59-043F-E87C01B78B0A}"/>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38">
              <a:extLst>
                <a:ext uri="{FF2B5EF4-FFF2-40B4-BE49-F238E27FC236}">
                  <a16:creationId xmlns:a16="http://schemas.microsoft.com/office/drawing/2014/main" id="{B35E3EB0-C82F-FB09-18D5-D005E168EAD9}"/>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2" name="Rectangle 61">
            <a:extLst>
              <a:ext uri="{FF2B5EF4-FFF2-40B4-BE49-F238E27FC236}">
                <a16:creationId xmlns:a16="http://schemas.microsoft.com/office/drawing/2014/main" id="{23323D50-8A50-119A-92F1-496B8CD878ED}"/>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F4C9268A-3396-A92A-ABED-E68E09915439}"/>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AAB568A0-3BB4-E0A7-059B-72985B937267}"/>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E21535-AE46-38AB-E40E-64FBB991285D}"/>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B59F00CF-6D13-862C-C190-AB650C810F13}"/>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78B7794-693F-571A-247A-CD37754273B2}"/>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58323DF7-9405-45D4-AB6D-20C2A26D7CE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53626C-E8CF-6F2A-7C7C-81543B2F95DB}"/>
              </a:ext>
            </a:extLst>
          </p:cNvPr>
          <p:cNvSpPr>
            <a:spLocks noGrp="1" noChangeArrowheads="1"/>
          </p:cNvSpPr>
          <p:nvPr>
            <p:ph type="ctrTitle"/>
          </p:nvPr>
        </p:nvSpPr>
        <p:spPr>
          <a:xfrm>
            <a:off x="1835150" y="1628775"/>
            <a:ext cx="6600825" cy="2262188"/>
          </a:xfrm>
          <a:solidFill>
            <a:schemeClr val="bg1">
              <a:lumMod val="95000"/>
            </a:schemeClr>
          </a:solidFill>
        </p:spPr>
        <p:txBody>
          <a:bodyPr rtlCol="0">
            <a:normAutofit fontScale="90000"/>
          </a:bodyPr>
          <a:lstStyle/>
          <a:p>
            <a:pP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a:rPr>
              <a:t>SATs Week</a:t>
            </a:r>
            <a:br>
              <a:rPr lang="en-GB" altLang="en-US" dirty="0">
                <a:effectLst>
                  <a:outerShdw blurRad="38100" dist="38100" dir="2700000" algn="tl">
                    <a:srgbClr val="C0C0C0"/>
                  </a:outerShdw>
                </a:effectLst>
                <a:latin typeface="Sassoon Primary" pitchFamily="50" charset="0"/>
              </a:rPr>
            </a:br>
            <a:br>
              <a:rPr lang="en-GB" altLang="en-US" dirty="0">
                <a:effectLst>
                  <a:outerShdw blurRad="38100" dist="38100" dir="2700000" algn="tl">
                    <a:srgbClr val="C0C0C0"/>
                  </a:outerShdw>
                </a:effectLst>
                <a:latin typeface="Sassoon Primary" pitchFamily="50" charset="0"/>
              </a:rPr>
            </a:br>
            <a:r>
              <a:rPr lang="en-GB" altLang="en-US" dirty="0">
                <a:solidFill>
                  <a:schemeClr val="tx1">
                    <a:lumMod val="85000"/>
                    <a:lumOff val="15000"/>
                  </a:schemeClr>
                </a:solidFill>
                <a:effectLst>
                  <a:outerShdw blurRad="38100" dist="38100" dir="2700000" algn="tl">
                    <a:srgbClr val="C0C0C0"/>
                  </a:outerShdw>
                </a:effectLst>
                <a:latin typeface="Sassoon Primary"/>
              </a:rPr>
              <a:t> 12</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dirty="0">
                <a:solidFill>
                  <a:schemeClr val="tx1">
                    <a:lumMod val="85000"/>
                    <a:lumOff val="15000"/>
                  </a:schemeClr>
                </a:solidFill>
                <a:effectLst>
                  <a:outerShdw blurRad="38100" dist="38100" dir="2700000" algn="tl">
                    <a:srgbClr val="C0C0C0"/>
                  </a:outerShdw>
                </a:effectLst>
                <a:latin typeface="Sassoon Primary"/>
              </a:rPr>
              <a:t> – 15</a:t>
            </a:r>
            <a:r>
              <a:rPr lang="en-GB" altLang="en-US" baseline="30000" dirty="0">
                <a:solidFill>
                  <a:schemeClr val="tx1">
                    <a:lumMod val="85000"/>
                    <a:lumOff val="15000"/>
                  </a:schemeClr>
                </a:solidFill>
                <a:effectLst>
                  <a:outerShdw blurRad="38100" dist="38100" dir="2700000" algn="tl">
                    <a:srgbClr val="C0C0C0"/>
                  </a:outerShdw>
                </a:effectLst>
                <a:latin typeface="Sassoon Primary"/>
              </a:rPr>
              <a:t>th</a:t>
            </a:r>
            <a:r>
              <a:rPr lang="en-GB" altLang="en-US" dirty="0">
                <a:solidFill>
                  <a:schemeClr val="tx1">
                    <a:lumMod val="85000"/>
                    <a:lumOff val="15000"/>
                  </a:schemeClr>
                </a:solidFill>
                <a:effectLst>
                  <a:outerShdw blurRad="38100" dist="38100" dir="2700000" algn="tl">
                    <a:srgbClr val="C0C0C0"/>
                  </a:outerShdw>
                </a:effectLst>
                <a:latin typeface="Sassoon Primary"/>
              </a:rPr>
              <a:t> May 2025</a:t>
            </a:r>
          </a:p>
        </p:txBody>
      </p:sp>
      <p:sp>
        <p:nvSpPr>
          <p:cNvPr id="2051" name="Rectangle 3">
            <a:extLst>
              <a:ext uri="{FF2B5EF4-FFF2-40B4-BE49-F238E27FC236}">
                <a16:creationId xmlns:a16="http://schemas.microsoft.com/office/drawing/2014/main" id="{A956046D-79B9-68BB-A01C-2099F55D97F7}"/>
              </a:ext>
            </a:extLst>
          </p:cNvPr>
          <p:cNvSpPr>
            <a:spLocks noGrp="1" noChangeArrowheads="1"/>
          </p:cNvSpPr>
          <p:nvPr>
            <p:ph type="subTitle" idx="1"/>
          </p:nvPr>
        </p:nvSpPr>
        <p:spPr>
          <a:xfrm>
            <a:off x="1908175" y="4437063"/>
            <a:ext cx="6599238" cy="1127125"/>
          </a:xfrm>
          <a:solidFill>
            <a:schemeClr val="bg1"/>
          </a:solidFill>
        </p:spPr>
        <p:txBody>
          <a:bodyPr rtlCol="0">
            <a:normAutofit/>
          </a:bodyPr>
          <a:lstStyle/>
          <a:p>
            <a:pPr fontAlgn="auto">
              <a:spcAft>
                <a:spcPts val="0"/>
              </a:spcAft>
              <a:buFont typeface="Wingdings" pitchFamily="2" charset="2"/>
              <a:buNone/>
              <a:defRPr/>
            </a:pPr>
            <a:r>
              <a:rPr lang="en-GB" altLang="ja-JP" dirty="0">
                <a:effectLst>
                  <a:outerShdw blurRad="38100" dist="38100" dir="2700000" algn="tl">
                    <a:srgbClr val="C0C0C0"/>
                  </a:outerShdw>
                </a:effectLst>
                <a:latin typeface="Sassoon Primary" pitchFamily="50" charset="0"/>
              </a:rPr>
              <a:t>SATs Information Pack</a:t>
            </a:r>
            <a:endParaRPr lang="en-GB" altLang="en-US" dirty="0">
              <a:effectLst>
                <a:outerShdw blurRad="38100" dist="38100" dir="2700000" algn="tl">
                  <a:srgbClr val="C0C0C0"/>
                </a:outerShdw>
              </a:effectLst>
              <a:latin typeface="Sassoon Primary" pitchFamily="50"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4790C1-5C6D-3CF8-B779-BE4EBC7A0489}"/>
              </a:ext>
            </a:extLst>
          </p:cNvPr>
          <p:cNvSpPr>
            <a:spLocks noGrp="1" noChangeArrowheads="1"/>
          </p:cNvSpPr>
          <p:nvPr>
            <p:ph type="title"/>
          </p:nvPr>
        </p:nvSpPr>
        <p:spPr>
          <a:xfrm>
            <a:off x="2411413" y="476250"/>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a:t>
            </a:r>
          </a:p>
        </p:txBody>
      </p:sp>
      <p:sp>
        <p:nvSpPr>
          <p:cNvPr id="28675" name="Rectangle 3">
            <a:extLst>
              <a:ext uri="{FF2B5EF4-FFF2-40B4-BE49-F238E27FC236}">
                <a16:creationId xmlns:a16="http://schemas.microsoft.com/office/drawing/2014/main" id="{E06A7A6F-D91A-7AF7-0D60-CC76EE7553BF}"/>
              </a:ext>
            </a:extLst>
          </p:cNvPr>
          <p:cNvSpPr>
            <a:spLocks noGrp="1" noChangeArrowheads="1"/>
          </p:cNvSpPr>
          <p:nvPr>
            <p:ph idx="1"/>
          </p:nvPr>
        </p:nvSpPr>
        <p:spPr>
          <a:xfrm>
            <a:off x="1835150" y="1341438"/>
            <a:ext cx="6597650" cy="4702175"/>
          </a:xfrm>
        </p:spPr>
        <p:txBody>
          <a:bodyPr rtlCol="0">
            <a:normAutofit/>
          </a:bodyPr>
          <a:lstStyle/>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Arithmetic – 30 minutes</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Written Papers 1 and 2 (both 40 minutes long).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Few actual discrete calculations –mostly word problems. </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No calculators allowed.</a:t>
            </a:r>
          </a:p>
          <a:p>
            <a:pPr fontAlgn="auto">
              <a:lnSpc>
                <a:spcPct val="80000"/>
              </a:lnSpc>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Times tables, fractions, division, percentages, area, perimeter, inverse operations, money problems and others! </a:t>
            </a:r>
          </a:p>
          <a:p>
            <a:pPr marL="0" indent="0" fontAlgn="auto">
              <a:lnSpc>
                <a:spcPct val="80000"/>
              </a:lnSpc>
              <a:spcAft>
                <a:spcPts val="0"/>
              </a:spcAft>
              <a:buFont typeface="Wingdings" panose="05000000000000000000" pitchFamily="2" charset="2"/>
              <a:buNone/>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endParaRPr>
          </a:p>
          <a:p>
            <a:pPr fontAlgn="auto">
              <a:lnSpc>
                <a:spcPct val="80000"/>
              </a:lnSpc>
              <a:spcAft>
                <a:spcPts val="0"/>
              </a:spcAft>
              <a:buFont typeface="Wingdings 3" charset="2"/>
              <a:buChar char=""/>
              <a:defRPr/>
            </a:pPr>
            <a:endParaRPr lang="en-GB" altLang="en-US" sz="2800"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AFC04E2-B615-80F6-5D27-9D999770895C}"/>
              </a:ext>
            </a:extLst>
          </p:cNvPr>
          <p:cNvSpPr>
            <a:spLocks noGrp="1" noChangeArrowheads="1"/>
          </p:cNvSpPr>
          <p:nvPr>
            <p:ph type="title"/>
          </p:nvPr>
        </p:nvSpPr>
        <p:spPr>
          <a:xfrm>
            <a:off x="2484438" y="115888"/>
            <a:ext cx="5688012" cy="1219200"/>
          </a:xfrm>
        </p:spPr>
        <p:txBody>
          <a:bodyPr/>
          <a:lstStyle/>
          <a:p>
            <a:pPr algn="ctr"/>
            <a:r>
              <a:rPr lang="en-GB" altLang="en-US">
                <a:latin typeface="Sassoon Primary" pitchFamily="50" charset="0"/>
              </a:rPr>
              <a:t>Arithmetic – example questions</a:t>
            </a:r>
          </a:p>
        </p:txBody>
      </p:sp>
      <p:pic>
        <p:nvPicPr>
          <p:cNvPr id="34819" name="Picture 2">
            <a:extLst>
              <a:ext uri="{FF2B5EF4-FFF2-40B4-BE49-F238E27FC236}">
                <a16:creationId xmlns:a16="http://schemas.microsoft.com/office/drawing/2014/main" id="{7AA138CB-86D1-FA28-15CD-616C27E894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1588" y="2133600"/>
            <a:ext cx="2854325" cy="37782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8E88404-920C-81A8-B19E-223011487E4D}"/>
              </a:ext>
            </a:extLst>
          </p:cNvPr>
          <p:cNvSpPr>
            <a:spLocks noGrp="1" noChangeArrowheads="1"/>
          </p:cNvSpPr>
          <p:nvPr>
            <p:ph type="title"/>
          </p:nvPr>
        </p:nvSpPr>
        <p:spPr>
          <a:xfrm>
            <a:off x="2411413" y="115888"/>
            <a:ext cx="6400800" cy="1081087"/>
          </a:xfrm>
        </p:spPr>
        <p:txBody>
          <a:bodyPr rtlCol="0">
            <a:normAutofit fontScale="90000"/>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Maths Reasoning – example questions</a:t>
            </a:r>
          </a:p>
        </p:txBody>
      </p:sp>
      <p:pic>
        <p:nvPicPr>
          <p:cNvPr id="35843" name="Picture 4">
            <a:extLst>
              <a:ext uri="{FF2B5EF4-FFF2-40B4-BE49-F238E27FC236}">
                <a16:creationId xmlns:a16="http://schemas.microsoft.com/office/drawing/2014/main" id="{4CDA2A97-E708-CC1B-AB0B-B855C668E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1341438"/>
            <a:ext cx="5135562" cy="44958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40B4B3A-4E4E-2C63-E636-17E1E87A9AEC}"/>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7891" name="Picture 2">
            <a:extLst>
              <a:ext uri="{FF2B5EF4-FFF2-40B4-BE49-F238E27FC236}">
                <a16:creationId xmlns:a16="http://schemas.microsoft.com/office/drawing/2014/main" id="{346FAD98-C01B-A299-BA35-0838DB61F8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4438" y="0"/>
            <a:ext cx="6400800" cy="3205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a:extLst>
              <a:ext uri="{FF2B5EF4-FFF2-40B4-BE49-F238E27FC236}">
                <a16:creationId xmlns:a16="http://schemas.microsoft.com/office/drawing/2014/main" id="{BD8C1B80-A740-53BA-9E02-41853665E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573463"/>
            <a:ext cx="6588125" cy="328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60DF91-0B3D-CEB2-8D3C-BC2E3456C37E}"/>
              </a:ext>
            </a:extLst>
          </p:cNvPr>
          <p:cNvSpPr>
            <a:spLocks noGrp="1" noChangeArrowheads="1"/>
          </p:cNvSpPr>
          <p:nvPr>
            <p:ph type="title"/>
          </p:nvPr>
        </p:nvSpPr>
        <p:spPr>
          <a:xfrm>
            <a:off x="1944688" y="623888"/>
            <a:ext cx="6589712" cy="1281112"/>
          </a:xfrm>
        </p:spPr>
        <p:txBody>
          <a:bodyPr/>
          <a:lstStyle/>
          <a:p>
            <a:endParaRPr lang="en-GB" altLang="en-US"/>
          </a:p>
        </p:txBody>
      </p:sp>
      <p:pic>
        <p:nvPicPr>
          <p:cNvPr id="38915" name="Picture 2">
            <a:extLst>
              <a:ext uri="{FF2B5EF4-FFF2-40B4-BE49-F238E27FC236}">
                <a16:creationId xmlns:a16="http://schemas.microsoft.com/office/drawing/2014/main" id="{EC354648-DD45-7F0A-0D69-EF900050C1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15888"/>
            <a:ext cx="6400800" cy="63373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29C3140-759E-2FF3-830C-85EC34B476B1}"/>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grammar and punctuation example questions</a:t>
            </a:r>
          </a:p>
        </p:txBody>
      </p:sp>
      <p:pic>
        <p:nvPicPr>
          <p:cNvPr id="39939" name="Picture 2">
            <a:extLst>
              <a:ext uri="{FF2B5EF4-FFF2-40B4-BE49-F238E27FC236}">
                <a16:creationId xmlns:a16="http://schemas.microsoft.com/office/drawing/2014/main" id="{109B6B46-9E73-F4A9-CFD1-DAAE64AB3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60625" y="1108075"/>
            <a:ext cx="6400800" cy="32385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3">
            <a:extLst>
              <a:ext uri="{FF2B5EF4-FFF2-40B4-BE49-F238E27FC236}">
                <a16:creationId xmlns:a16="http://schemas.microsoft.com/office/drawing/2014/main" id="{FA5E8BEE-C923-43E7-CF6B-B427842E56A3}"/>
              </a:ext>
            </a:extLst>
          </p:cNvPr>
          <p:cNvSpPr>
            <a:spLocks noChangeArrowheads="1"/>
          </p:cNvSpPr>
          <p:nvPr/>
        </p:nvSpPr>
        <p:spPr bwMode="auto">
          <a:xfrm>
            <a:off x="2286000" y="3746500"/>
            <a:ext cx="6750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sz="1600">
                <a:solidFill>
                  <a:srgbClr val="000000"/>
                </a:solidFill>
                <a:latin typeface="Sassoon" pitchFamily="2" charset="0"/>
                <a:ea typeface="ＭＳ Ｐゴシック" panose="020B0600070205080204" pitchFamily="34" charset="-128"/>
                <a:cs typeface="Arial" panose="020B0604020202020204" pitchFamily="34" charset="0"/>
              </a:rPr>
              <a:t>Subject does or "acts upon" the verb in such sentences, the sentences are said to be in the active voice. The weather is causing the cancellation. </a:t>
            </a:r>
          </a:p>
          <a:p>
            <a:pPr eaLnBrk="1" hangingPunct="1">
              <a:spcBef>
                <a:spcPct val="0"/>
              </a:spcBef>
              <a:buClrTx/>
              <a:buFontTx/>
              <a:buNone/>
            </a:pPr>
            <a:endParaRPr lang="en-GB" altLang="en-US">
              <a:solidFill>
                <a:srgbClr val="000000"/>
              </a:solidFill>
              <a:latin typeface="Sassoon" pitchFamily="2" charset="0"/>
              <a:ea typeface="ＭＳ Ｐゴシック" panose="020B0600070205080204" pitchFamily="34" charset="-128"/>
              <a:cs typeface="Arial" panose="020B0604020202020204" pitchFamily="34" charset="0"/>
            </a:endParaRPr>
          </a:p>
        </p:txBody>
      </p:sp>
      <p:pic>
        <p:nvPicPr>
          <p:cNvPr id="39941" name="Picture 3">
            <a:extLst>
              <a:ext uri="{FF2B5EF4-FFF2-40B4-BE49-F238E27FC236}">
                <a16:creationId xmlns:a16="http://schemas.microsoft.com/office/drawing/2014/main" id="{AC1D2827-A04C-623D-77AE-90F1091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556125"/>
            <a:ext cx="5473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C7F01740-ADDF-58FE-21CD-ED5431D64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115888"/>
            <a:ext cx="67087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2FEDB2C3-24B9-A0B1-46CC-26C6DD7627AF}"/>
              </a:ext>
            </a:extLst>
          </p:cNvPr>
          <p:cNvSpPr txBox="1">
            <a:spLocks noChangeArrowheads="1"/>
          </p:cNvSpPr>
          <p:nvPr/>
        </p:nvSpPr>
        <p:spPr bwMode="auto">
          <a:xfrm>
            <a:off x="2268538" y="4013200"/>
            <a:ext cx="8758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b="1">
                <a:solidFill>
                  <a:srgbClr val="000000"/>
                </a:solidFill>
                <a:latin typeface="Sassoon Primary" pitchFamily="50" charset="0"/>
                <a:ea typeface="ＭＳ Ｐゴシック" panose="020B0600070205080204" pitchFamily="34" charset="-128"/>
                <a:cs typeface="Arial" panose="020B0604020202020204" pitchFamily="34" charset="0"/>
              </a:rPr>
              <a:t>Command</a:t>
            </a: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 an authoritative order</a:t>
            </a:r>
          </a:p>
        </p:txBody>
      </p:sp>
      <p:pic>
        <p:nvPicPr>
          <p:cNvPr id="18" name="Picture 3">
            <a:extLst>
              <a:ext uri="{FF2B5EF4-FFF2-40B4-BE49-F238E27FC236}">
                <a16:creationId xmlns:a16="http://schemas.microsoft.com/office/drawing/2014/main" id="{A3A2626E-9134-5F2C-065B-24134FE10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508500"/>
            <a:ext cx="53784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43204DB-ECFE-C363-962E-A92A5C9161F6}"/>
              </a:ext>
            </a:extLst>
          </p:cNvPr>
          <p:cNvSpPr>
            <a:spLocks noGrp="1" noChangeArrowheads="1"/>
          </p:cNvSpPr>
          <p:nvPr>
            <p:ph type="title"/>
          </p:nvPr>
        </p:nvSpPr>
        <p:spPr>
          <a:xfrm>
            <a:off x="2411413" y="0"/>
            <a:ext cx="6400800" cy="1219200"/>
          </a:xfrm>
        </p:spPr>
        <p:txBody>
          <a:bodyPr rtlCol="0">
            <a:normAutofit/>
          </a:bodyPr>
          <a:lstStyle/>
          <a:p>
            <a:pPr algn="ctr" fontAlgn="auto">
              <a:spcAft>
                <a:spcPts val="0"/>
              </a:spcAft>
              <a:defRPr/>
            </a:pPr>
            <a:r>
              <a:rPr lang="en-GB" altLang="en-US" sz="3200" dirty="0">
                <a:solidFill>
                  <a:schemeClr val="tx1">
                    <a:lumMod val="85000"/>
                    <a:lumOff val="15000"/>
                  </a:schemeClr>
                </a:solidFill>
                <a:effectLst>
                  <a:outerShdw blurRad="38100" dist="38100" dir="2700000" algn="tl">
                    <a:srgbClr val="C0C0C0"/>
                  </a:outerShdw>
                </a:effectLst>
                <a:latin typeface="Sassoon Primary" pitchFamily="50" charset="0"/>
              </a:rPr>
              <a:t>English – spelling test example</a:t>
            </a:r>
          </a:p>
        </p:txBody>
      </p:sp>
      <p:pic>
        <p:nvPicPr>
          <p:cNvPr id="43011" name="Picture 2">
            <a:extLst>
              <a:ext uri="{FF2B5EF4-FFF2-40B4-BE49-F238E27FC236}">
                <a16:creationId xmlns:a16="http://schemas.microsoft.com/office/drawing/2014/main" id="{5F21E21F-5071-8B92-5E75-A46FA8CAEA7F}"/>
              </a:ext>
            </a:extLst>
          </p:cNvPr>
          <p:cNvPicPr>
            <a:picLocks noChangeAspect="1"/>
          </p:cNvPicPr>
          <p:nvPr/>
        </p:nvPicPr>
        <p:blipFill>
          <a:blip r:embed="rId3">
            <a:extLst>
              <a:ext uri="{28A0092B-C50C-407E-A947-70E740481C1C}">
                <a14:useLocalDpi xmlns:a14="http://schemas.microsoft.com/office/drawing/2010/main" val="0"/>
              </a:ext>
            </a:extLst>
          </a:blip>
          <a:srcRect l="30077" t="26375" r="46126" b="17516"/>
          <a:stretch>
            <a:fillRect/>
          </a:stretch>
        </p:blipFill>
        <p:spPr bwMode="auto">
          <a:xfrm>
            <a:off x="2381250" y="1198563"/>
            <a:ext cx="309721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a:extLst>
              <a:ext uri="{FF2B5EF4-FFF2-40B4-BE49-F238E27FC236}">
                <a16:creationId xmlns:a16="http://schemas.microsoft.com/office/drawing/2014/main" id="{25932F90-7EAC-B05A-3220-35EE1BCAAFBE}"/>
              </a:ext>
            </a:extLst>
          </p:cNvPr>
          <p:cNvPicPr>
            <a:picLocks noChangeAspect="1"/>
          </p:cNvPicPr>
          <p:nvPr/>
        </p:nvPicPr>
        <p:blipFill>
          <a:blip r:embed="rId4">
            <a:extLst>
              <a:ext uri="{28A0092B-C50C-407E-A947-70E740481C1C}">
                <a14:useLocalDpi xmlns:a14="http://schemas.microsoft.com/office/drawing/2010/main" val="0"/>
              </a:ext>
            </a:extLst>
          </a:blip>
          <a:srcRect l="30630" t="31297" r="44466" b="12595"/>
          <a:stretch>
            <a:fillRect/>
          </a:stretch>
        </p:blipFill>
        <p:spPr bwMode="auto">
          <a:xfrm>
            <a:off x="5492750" y="1236663"/>
            <a:ext cx="32400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BC75499-7166-0F7A-FD63-6F1AFC029D9F}"/>
              </a:ext>
            </a:extLst>
          </p:cNvPr>
          <p:cNvSpPr txBox="1">
            <a:spLocks noChangeArrowheads="1"/>
          </p:cNvSpPr>
          <p:nvPr/>
        </p:nvSpPr>
        <p:spPr bwMode="auto">
          <a:xfrm>
            <a:off x="2432050" y="5445125"/>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GB" altLang="en-US">
                <a:solidFill>
                  <a:srgbClr val="000000"/>
                </a:solidFill>
                <a:latin typeface="Sassoon Primary" pitchFamily="50" charset="0"/>
                <a:ea typeface="ＭＳ Ｐゴシック" panose="020B0600070205080204" pitchFamily="34" charset="-128"/>
                <a:cs typeface="Arial" panose="020B0604020202020204" pitchFamily="34" charset="0"/>
              </a:rPr>
              <a:t>The children will be tested on 20 spellings and have to write them in the space provided. Each spelling will be read aloud as part of a sentence.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AB7AD5-767D-D782-C6A1-2120B5129C52}"/>
              </a:ext>
            </a:extLst>
          </p:cNvPr>
          <p:cNvSpPr>
            <a:spLocks noGrp="1" noChangeArrowheads="1"/>
          </p:cNvSpPr>
          <p:nvPr>
            <p:ph type="title"/>
          </p:nvPr>
        </p:nvSpPr>
        <p:spPr>
          <a:xfrm>
            <a:off x="2438400" y="306388"/>
            <a:ext cx="64008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Reading test</a:t>
            </a:r>
          </a:p>
        </p:txBody>
      </p:sp>
      <p:sp>
        <p:nvSpPr>
          <p:cNvPr id="34819" name="Rectangle 3">
            <a:extLst>
              <a:ext uri="{FF2B5EF4-FFF2-40B4-BE49-F238E27FC236}">
                <a16:creationId xmlns:a16="http://schemas.microsoft.com/office/drawing/2014/main" id="{296D79DC-63BC-2175-26BD-8ACF3D2C893F}"/>
              </a:ext>
            </a:extLst>
          </p:cNvPr>
          <p:cNvSpPr>
            <a:spLocks noGrp="1" noChangeArrowheads="1"/>
          </p:cNvSpPr>
          <p:nvPr>
            <p:ph idx="1"/>
          </p:nvPr>
        </p:nvSpPr>
        <p:spPr>
          <a:xfrm>
            <a:off x="2438400" y="1341438"/>
            <a:ext cx="6400800" cy="4495800"/>
          </a:xfrm>
        </p:spPr>
        <p:txBody>
          <a:bodyPr rtlCol="0">
            <a:normAutofit lnSpcReduction="10000"/>
          </a:bodyPr>
          <a:lstStyle/>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The children have to answer questions on three separate texts (usually one fiction, one non-fiction and one poetry)</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Different types of questions</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Children are expected to use the text to find evidence (retrieval)</a:t>
            </a:r>
          </a:p>
          <a:p>
            <a:pPr fontAlgn="auto">
              <a:spcAft>
                <a:spcPts val="0"/>
              </a:spcAft>
              <a:buFont typeface="Wingdings" charset="0"/>
              <a:buChar char="n"/>
              <a:defRPr/>
            </a:pPr>
            <a:r>
              <a:rPr lang="en-GB" sz="2800" dirty="0">
                <a:solidFill>
                  <a:schemeClr val="tx1">
                    <a:lumMod val="75000"/>
                    <a:lumOff val="25000"/>
                  </a:schemeClr>
                </a:solidFill>
                <a:latin typeface="Sassoon Primary" pitchFamily="50" charset="0"/>
              </a:rPr>
              <a:t>Some questions ask for the children to give their opinions and justify it (inference)</a:t>
            </a:r>
          </a:p>
          <a:p>
            <a:pPr fontAlgn="auto">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C368B4B-231F-C29C-3A6B-5BC8C38964EA}"/>
              </a:ext>
            </a:extLst>
          </p:cNvPr>
          <p:cNvSpPr>
            <a:spLocks noGrp="1" noChangeArrowheads="1"/>
          </p:cNvSpPr>
          <p:nvPr>
            <p:ph type="title"/>
          </p:nvPr>
        </p:nvSpPr>
        <p:spPr>
          <a:xfrm>
            <a:off x="1944688" y="623888"/>
            <a:ext cx="6589712" cy="1281112"/>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Revision at school</a:t>
            </a:r>
          </a:p>
        </p:txBody>
      </p:sp>
      <p:sp>
        <p:nvSpPr>
          <p:cNvPr id="69635" name="Rectangle 3">
            <a:extLst>
              <a:ext uri="{FF2B5EF4-FFF2-40B4-BE49-F238E27FC236}">
                <a16:creationId xmlns:a16="http://schemas.microsoft.com/office/drawing/2014/main" id="{0735E9A2-7F85-141A-336D-BD46A3C6D5AC}"/>
              </a:ext>
            </a:extLst>
          </p:cNvPr>
          <p:cNvSpPr>
            <a:spLocks noGrp="1" noChangeArrowheads="1"/>
          </p:cNvSpPr>
          <p:nvPr>
            <p:ph idx="1"/>
          </p:nvPr>
        </p:nvSpPr>
        <p:spPr>
          <a:xfrm>
            <a:off x="2438400" y="1600200"/>
            <a:ext cx="6400800" cy="4997450"/>
          </a:xfrm>
        </p:spPr>
        <p:txBody>
          <a:bodyPr rtlCol="0">
            <a:normAutofit/>
          </a:bodyPr>
          <a:lstStyle/>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We have been supporting the children in practising the key skills required in all subjects at school.</a:t>
            </a:r>
          </a:p>
          <a:p>
            <a:pPr fontAlgn="auto">
              <a:spcAft>
                <a:spcPts val="0"/>
              </a:spcAft>
              <a:buFont typeface="Wingdings 3" charset="2"/>
              <a:buChar char=""/>
              <a:defRPr/>
            </a:pPr>
            <a:r>
              <a:rPr lang="en-GB" altLang="en-US" sz="2800" dirty="0">
                <a:solidFill>
                  <a:schemeClr val="tx1">
                    <a:lumMod val="75000"/>
                    <a:lumOff val="25000"/>
                  </a:schemeClr>
                </a:solidFill>
                <a:effectLst>
                  <a:outerShdw blurRad="38100" dist="38100" dir="2700000" algn="tl">
                    <a:srgbClr val="C0C0C0"/>
                  </a:outerShdw>
                </a:effectLst>
                <a:latin typeface="Sassoon Primary" pitchFamily="50" charset="0"/>
              </a:rPr>
              <a:t>Booster groups have supported the children in </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filling gaps</a:t>
            </a:r>
            <a:r>
              <a:rPr lang="ja-JP" altLang="en-GB" sz="2800" dirty="0">
                <a:solidFill>
                  <a:schemeClr val="tx1">
                    <a:lumMod val="75000"/>
                    <a:lumOff val="25000"/>
                  </a:schemeClr>
                </a:solidFill>
                <a:effectLst>
                  <a:outerShdw blurRad="38100" dist="38100" dir="2700000" algn="tl">
                    <a:srgbClr val="C0C0C0"/>
                  </a:outerShdw>
                </a:effectLst>
                <a:latin typeface="Sassoon Primary" pitchFamily="50" charset="0"/>
              </a:rPr>
              <a:t>’</a:t>
            </a:r>
            <a:r>
              <a:rPr lang="en-GB" altLang="ja-JP" sz="2800" dirty="0">
                <a:solidFill>
                  <a:schemeClr val="tx1">
                    <a:lumMod val="75000"/>
                    <a:lumOff val="25000"/>
                  </a:schemeClr>
                </a:solidFill>
                <a:effectLst>
                  <a:outerShdw blurRad="38100" dist="38100" dir="2700000" algn="tl">
                    <a:srgbClr val="C0C0C0"/>
                  </a:outerShdw>
                </a:effectLst>
                <a:latin typeface="Sassoon Primary" pitchFamily="50" charset="0"/>
              </a:rPr>
              <a:t> in their knowledge and having more practise at working on strategies to answer questions. </a:t>
            </a:r>
          </a:p>
          <a:p>
            <a:pPr fontAlgn="auto">
              <a:spcAft>
                <a:spcPts val="0"/>
              </a:spcAft>
              <a:buFont typeface="Wingdings 3" charset="2"/>
              <a:buChar char=""/>
              <a:defRPr/>
            </a:pPr>
            <a:endParaRPr lang="en-GB" altLang="en-US" dirty="0">
              <a:solidFill>
                <a:schemeClr val="tx1">
                  <a:lumMod val="75000"/>
                  <a:lumOff val="25000"/>
                </a:schemeClr>
              </a:solidFill>
              <a:effectLst>
                <a:outerShdw blurRad="38100" dist="38100" dir="2700000" algn="tl">
                  <a:srgbClr val="C0C0C0"/>
                </a:outerShdw>
              </a:effectLst>
              <a:latin typeface="Sassoon" panose="02000503040000090004" pitchFamily="2"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6B8E358-DEBE-C17C-540A-6313392FC92D}"/>
              </a:ext>
            </a:extLst>
          </p:cNvPr>
          <p:cNvSpPr>
            <a:spLocks noGrp="1" noChangeArrowheads="1"/>
          </p:cNvSpPr>
          <p:nvPr>
            <p:ph type="title"/>
          </p:nvPr>
        </p:nvSpPr>
        <p:spPr>
          <a:xfrm>
            <a:off x="1944688" y="623888"/>
            <a:ext cx="6589712" cy="1281112"/>
          </a:xfrm>
        </p:spPr>
        <p:txBody>
          <a:bodyPr/>
          <a:lstStyle/>
          <a:p>
            <a:pPr algn="ctr"/>
            <a:r>
              <a:rPr lang="en-US" altLang="en-US" b="1">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8E12BAE-F3C7-7724-8D6F-C719A0ACB8C8}"/>
              </a:ext>
            </a:extLst>
          </p:cNvPr>
          <p:cNvSpPr>
            <a:spLocks noGrp="1"/>
          </p:cNvSpPr>
          <p:nvPr>
            <p:ph idx="1"/>
          </p:nvPr>
        </p:nvSpPr>
        <p:spPr>
          <a:xfrm>
            <a:off x="1371600" y="1709738"/>
            <a:ext cx="7088188" cy="449580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The idea of the SATS is to show what your child has learned and retained over their time in key stage 2 (years 3 – 6). they are used to </a:t>
            </a:r>
            <a:r>
              <a:rPr lang="en-US" sz="2800" u="sng" dirty="0">
                <a:solidFill>
                  <a:schemeClr val="tx1">
                    <a:lumMod val="75000"/>
                    <a:lumOff val="25000"/>
                  </a:schemeClr>
                </a:solidFill>
                <a:latin typeface="Sassoon Primary" pitchFamily="50" charset="0"/>
              </a:rPr>
              <a:t>help</a:t>
            </a:r>
            <a:r>
              <a:rPr lang="en-US" sz="2800" dirty="0">
                <a:solidFill>
                  <a:schemeClr val="tx1">
                    <a:lumMod val="75000"/>
                    <a:lumOff val="25000"/>
                  </a:schemeClr>
                </a:solidFill>
                <a:latin typeface="Sassoon Primary" pitchFamily="50" charset="0"/>
              </a:rPr>
              <a:t> assess your child’s attainment before they transfer to secondary school and allow us to assess the progress made since their SATS at the end of key stage one (year 2).</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88DF-B2B6-E4AC-2CF1-9413D4EEC1F8}"/>
              </a:ext>
            </a:extLst>
          </p:cNvPr>
          <p:cNvSpPr>
            <a:spLocks noGrp="1"/>
          </p:cNvSpPr>
          <p:nvPr>
            <p:ph type="title"/>
          </p:nvPr>
        </p:nvSpPr>
        <p:spPr>
          <a:xfrm>
            <a:off x="2438400" y="549275"/>
            <a:ext cx="6400800" cy="752475"/>
          </a:xfrm>
        </p:spPr>
        <p:txBody>
          <a:bodyPr rtlCol="0">
            <a:normAutofit fontScale="90000"/>
          </a:bodyPr>
          <a:lstStyle/>
          <a:p>
            <a:pPr algn="ctr" fontAlgn="auto">
              <a:spcAft>
                <a:spcPts val="0"/>
              </a:spcAft>
              <a:defRPr/>
            </a:pPr>
            <a:r>
              <a:rPr lang="en-US" b="1" dirty="0">
                <a:solidFill>
                  <a:schemeClr val="tx1">
                    <a:lumMod val="85000"/>
                    <a:lumOff val="15000"/>
                  </a:schemeClr>
                </a:solidFill>
                <a:latin typeface="Sassoon Primary" pitchFamily="50" charset="0"/>
              </a:rPr>
              <a:t>Who marks these tests?</a:t>
            </a:r>
            <a:br>
              <a:rPr lang="en-GB" dirty="0">
                <a:solidFill>
                  <a:schemeClr val="tx1">
                    <a:lumMod val="85000"/>
                    <a:lumOff val="15000"/>
                  </a:schemeClr>
                </a:solidFill>
                <a:latin typeface="Sassoon Primary" pitchFamily="50" charset="0"/>
              </a:rPr>
            </a:br>
            <a:endParaRPr lang="en-GB" dirty="0">
              <a:solidFill>
                <a:schemeClr val="tx1">
                  <a:lumMod val="85000"/>
                  <a:lumOff val="15000"/>
                </a:schemeClr>
              </a:solidFill>
              <a:latin typeface="Sassoon Primary" pitchFamily="50" charset="0"/>
            </a:endParaRPr>
          </a:p>
        </p:txBody>
      </p:sp>
      <p:sp>
        <p:nvSpPr>
          <p:cNvPr id="49155" name="Content Placeholder 2">
            <a:extLst>
              <a:ext uri="{FF2B5EF4-FFF2-40B4-BE49-F238E27FC236}">
                <a16:creationId xmlns:a16="http://schemas.microsoft.com/office/drawing/2014/main" id="{E7F3EBF4-76F6-5937-1E51-11F7863FD852}"/>
              </a:ext>
            </a:extLst>
          </p:cNvPr>
          <p:cNvSpPr>
            <a:spLocks noGrp="1" noChangeArrowheads="1"/>
          </p:cNvSpPr>
          <p:nvPr>
            <p:ph idx="1"/>
          </p:nvPr>
        </p:nvSpPr>
        <p:spPr>
          <a:xfrm>
            <a:off x="2201863" y="1196975"/>
            <a:ext cx="6873875" cy="5832475"/>
          </a:xfrm>
        </p:spPr>
        <p:txBody>
          <a:bodyPr/>
          <a:lstStyle/>
          <a:p>
            <a:r>
              <a:rPr lang="en-US" altLang="en-US" sz="2400">
                <a:latin typeface="Sassoon Primary" pitchFamily="50" charset="0"/>
              </a:rPr>
              <a:t>The test papers will be sealed and sent off to be externally marked. </a:t>
            </a:r>
            <a:endParaRPr lang="en-GB" altLang="en-US" sz="2400">
              <a:latin typeface="Sassoon Primary" pitchFamily="50" charset="0"/>
            </a:endParaRPr>
          </a:p>
          <a:p>
            <a:r>
              <a:rPr lang="en-US" altLang="en-US" sz="2400">
                <a:latin typeface="Sassoon Primary" pitchFamily="50" charset="0"/>
              </a:rPr>
              <a:t>The results will be sent back to school by early July.</a:t>
            </a:r>
            <a:endParaRPr lang="en-GB" altLang="en-US" sz="2400">
              <a:latin typeface="Sassoon Primary" pitchFamily="50" charset="0"/>
            </a:endParaRPr>
          </a:p>
          <a:p>
            <a:r>
              <a:rPr lang="en-US" altLang="en-US" sz="2400">
                <a:latin typeface="Sassoon Primary" pitchFamily="50" charset="0"/>
              </a:rPr>
              <a:t>Attainment is defined as end of year outcomes compared to national expectations for pupils in the same National Curriculum year group. </a:t>
            </a:r>
            <a:endParaRPr lang="en-GB" altLang="en-US" sz="2400">
              <a:latin typeface="Sassoon Primary" pitchFamily="50" charset="0"/>
            </a:endParaRPr>
          </a:p>
          <a:p>
            <a:r>
              <a:rPr lang="en-US" altLang="en-US" sz="2400">
                <a:latin typeface="Sassoon Primary" pitchFamily="50" charset="0"/>
              </a:rPr>
              <a:t>*Please note - teachers will also be submitting a Teacher Assessment for your child which will also be reported to you.</a:t>
            </a:r>
          </a:p>
          <a:p>
            <a:endParaRPr lang="en-GB" altLang="en-US">
              <a:latin typeface="Sassoon" pitchFamily="2"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1DD-A284-7ECF-C44F-3681CBA24DE0}"/>
              </a:ext>
            </a:extLst>
          </p:cNvPr>
          <p:cNvSpPr>
            <a:spLocks noGrp="1"/>
          </p:cNvSpPr>
          <p:nvPr>
            <p:ph type="title"/>
          </p:nvPr>
        </p:nvSpPr>
        <p:spPr>
          <a:xfrm>
            <a:off x="2438400" y="228600"/>
            <a:ext cx="6400800" cy="1039813"/>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can you do to help?</a:t>
            </a:r>
            <a:endParaRPr lang="en-GB" dirty="0">
              <a:solidFill>
                <a:schemeClr val="tx1">
                  <a:lumMod val="85000"/>
                  <a:lumOff val="15000"/>
                </a:schemeClr>
              </a:solidFill>
              <a:latin typeface="Sassoon Primary" pitchFamily="50" charset="0"/>
            </a:endParaRPr>
          </a:p>
        </p:txBody>
      </p:sp>
      <p:sp>
        <p:nvSpPr>
          <p:cNvPr id="50179" name="Content Placeholder 2">
            <a:extLst>
              <a:ext uri="{FF2B5EF4-FFF2-40B4-BE49-F238E27FC236}">
                <a16:creationId xmlns:a16="http://schemas.microsoft.com/office/drawing/2014/main" id="{7B445689-7F66-476F-6C2D-875821C0C6DE}"/>
              </a:ext>
            </a:extLst>
          </p:cNvPr>
          <p:cNvSpPr>
            <a:spLocks noGrp="1" noChangeArrowheads="1"/>
          </p:cNvSpPr>
          <p:nvPr>
            <p:ph idx="1"/>
          </p:nvPr>
        </p:nvSpPr>
        <p:spPr>
          <a:xfrm>
            <a:off x="2241550" y="1366838"/>
            <a:ext cx="6597650" cy="5473700"/>
          </a:xfrm>
        </p:spPr>
        <p:txBody>
          <a:bodyPr/>
          <a:lstStyle/>
          <a:p>
            <a:r>
              <a:rPr lang="en-GB" altLang="en-US" sz="2400">
                <a:latin typeface="Sassoon Primary" pitchFamily="50" charset="0"/>
              </a:rPr>
              <a:t>Tell them that they are awesome and know so much already!</a:t>
            </a:r>
          </a:p>
          <a:p>
            <a:r>
              <a:rPr lang="en-US" altLang="en-US" sz="2400">
                <a:latin typeface="Sassoon Primary" pitchFamily="50" charset="0"/>
              </a:rPr>
              <a:t>Ensure that they get a </a:t>
            </a:r>
            <a:r>
              <a:rPr lang="en-US" altLang="en-US" sz="2400" u="sng">
                <a:latin typeface="Sassoon Primary" pitchFamily="50" charset="0"/>
              </a:rPr>
              <a:t>good night’s sleep</a:t>
            </a:r>
            <a:r>
              <a:rPr lang="en-US" altLang="en-US" sz="2400">
                <a:latin typeface="Sassoon Primary" pitchFamily="50" charset="0"/>
              </a:rPr>
              <a:t> every day and </a:t>
            </a:r>
            <a:r>
              <a:rPr lang="en-US" altLang="en-US" sz="2400" b="1" u="sng">
                <a:latin typeface="Sassoon Primary" pitchFamily="50" charset="0"/>
              </a:rPr>
              <a:t>arrive to school on time</a:t>
            </a:r>
            <a:r>
              <a:rPr lang="en-US" altLang="en-US" sz="2400">
                <a:latin typeface="Sassoon Primary" pitchFamily="50" charset="0"/>
              </a:rPr>
              <a:t>.</a:t>
            </a:r>
            <a:endParaRPr lang="en-GB" altLang="en-US" sz="2400">
              <a:latin typeface="Sassoon Primary" pitchFamily="50" charset="0"/>
            </a:endParaRPr>
          </a:p>
          <a:p>
            <a:r>
              <a:rPr lang="en-US" altLang="en-US" sz="2400">
                <a:latin typeface="Sassoon Primary" pitchFamily="50" charset="0"/>
              </a:rPr>
              <a:t>A </a:t>
            </a:r>
            <a:r>
              <a:rPr lang="en-US" altLang="en-US" sz="2400" u="sng">
                <a:latin typeface="Sassoon Primary" pitchFamily="50" charset="0"/>
              </a:rPr>
              <a:t>good breakfast</a:t>
            </a:r>
            <a:r>
              <a:rPr lang="en-US" altLang="en-US" sz="2400">
                <a:latin typeface="Sassoon Primary" pitchFamily="50" charset="0"/>
              </a:rPr>
              <a:t> will help keep their energy levels up. </a:t>
            </a:r>
            <a:endParaRPr lang="en-GB" altLang="en-US" sz="2400">
              <a:latin typeface="Sassoon Primary" pitchFamily="50" charset="0"/>
            </a:endParaRPr>
          </a:p>
          <a:p>
            <a:r>
              <a:rPr lang="en-US" altLang="en-US" sz="2400">
                <a:latin typeface="Sassoon Primary" pitchFamily="50" charset="0"/>
              </a:rPr>
              <a:t>Talk to them about their tests and </a:t>
            </a:r>
            <a:r>
              <a:rPr lang="en-US" altLang="en-US" sz="2400" u="sng">
                <a:latin typeface="Sassoon Primary" pitchFamily="50" charset="0"/>
              </a:rPr>
              <a:t>reassure them</a:t>
            </a:r>
            <a:r>
              <a:rPr lang="en-US" altLang="en-US" sz="2400">
                <a:latin typeface="Sassoon Primary" pitchFamily="50" charset="0"/>
              </a:rPr>
              <a:t>.</a:t>
            </a:r>
            <a:endParaRPr lang="en-GB" altLang="en-US" sz="2400">
              <a:latin typeface="Sassoon Primary" pitchFamily="50" charset="0"/>
            </a:endParaRPr>
          </a:p>
          <a:p>
            <a:endParaRPr lang="en-GB" altLang="en-US">
              <a:latin typeface="Sassoon" pitchFamily="2"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C0B5D78-1844-1D5F-D320-A79E0E458E32}"/>
              </a:ext>
            </a:extLst>
          </p:cNvPr>
          <p:cNvSpPr>
            <a:spLocks noGrp="1" noChangeArrowheads="1"/>
          </p:cNvSpPr>
          <p:nvPr>
            <p:ph type="title"/>
          </p:nvPr>
        </p:nvSpPr>
        <p:spPr>
          <a:xfrm>
            <a:off x="1944688" y="306388"/>
            <a:ext cx="6589712" cy="1281112"/>
          </a:xfrm>
        </p:spPr>
        <p:txBody>
          <a:bodyPr/>
          <a:lstStyle/>
          <a:p>
            <a:pPr algn="ctr"/>
            <a:r>
              <a:rPr lang="en-GB" altLang="en-US" sz="3200">
                <a:latin typeface="Sassoon Primary" pitchFamily="50" charset="0"/>
              </a:rPr>
              <a:t>Stress busting tips for children</a:t>
            </a:r>
          </a:p>
        </p:txBody>
      </p:sp>
      <p:sp>
        <p:nvSpPr>
          <p:cNvPr id="3" name="Content Placeholder 2">
            <a:extLst>
              <a:ext uri="{FF2B5EF4-FFF2-40B4-BE49-F238E27FC236}">
                <a16:creationId xmlns:a16="http://schemas.microsoft.com/office/drawing/2014/main" id="{877F24F1-6445-2F4B-0DB1-7630385D0B20}"/>
              </a:ext>
            </a:extLst>
          </p:cNvPr>
          <p:cNvSpPr>
            <a:spLocks noGrp="1"/>
          </p:cNvSpPr>
          <p:nvPr>
            <p:ph idx="1"/>
          </p:nvPr>
        </p:nvSpPr>
        <p:spPr>
          <a:xfrm>
            <a:off x="1943100" y="1268413"/>
            <a:ext cx="6591300" cy="5040312"/>
          </a:xfrm>
        </p:spPr>
        <p:txBody>
          <a:bodyPr rtlCol="0">
            <a:normAutofit/>
          </a:bodyPr>
          <a:lstStyle/>
          <a:p>
            <a:pPr fontAlgn="auto">
              <a:spcAft>
                <a:spcPts val="0"/>
              </a:spcAft>
              <a:buFont typeface="Wingdings 3" charset="2"/>
              <a:buChar char=""/>
              <a:defRPr/>
            </a:pPr>
            <a:r>
              <a:rPr lang="en-GB" sz="2400" dirty="0">
                <a:solidFill>
                  <a:srgbClr val="FF0000"/>
                </a:solidFill>
                <a:latin typeface="Sassoon Primary" pitchFamily="50" charset="0"/>
              </a:rPr>
              <a:t>Chill out</a:t>
            </a:r>
          </a:p>
          <a:p>
            <a:pPr marL="0" indent="0" fontAlgn="auto">
              <a:spcAft>
                <a:spcPts val="0"/>
              </a:spcAft>
              <a:buFont typeface="Wingdings" panose="05000000000000000000" pitchFamily="2" charset="2"/>
              <a:buNone/>
              <a:defRPr/>
            </a:pPr>
            <a:endParaRPr lang="en-GB" sz="2400" dirty="0">
              <a:solidFill>
                <a:srgbClr val="FF0000"/>
              </a:solidFill>
              <a:latin typeface="Sassoon" panose="02000503040000090004" pitchFamily="2"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If you are starting to lose it, and feel that the studying is getting on top of you - take a bit of time to:</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Breathe deeply.</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Tell yourself how well you are doing. </a:t>
            </a:r>
            <a:r>
              <a:rPr lang="en-GB" sz="2400" dirty="0">
                <a:solidFill>
                  <a:schemeClr val="tx1">
                    <a:lumMod val="75000"/>
                    <a:lumOff val="25000"/>
                  </a:schemeClr>
                </a:solidFill>
                <a:latin typeface="Sassoon Primary" pitchFamily="50" charset="0"/>
                <a:sym typeface="Wingdings" panose="05000000000000000000" pitchFamily="2" charset="2"/>
              </a:rPr>
              <a:t> </a:t>
            </a:r>
            <a:endParaRPr lang="en-GB" sz="2400" dirty="0">
              <a:solidFill>
                <a:schemeClr val="tx1">
                  <a:lumMod val="75000"/>
                  <a:lumOff val="25000"/>
                </a:schemeClr>
              </a:solidFill>
              <a:latin typeface="Sassoon Primary" pitchFamily="50" charset="0"/>
            </a:endParaRP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Remind yourself that everything is going to turn out alright.</a:t>
            </a:r>
          </a:p>
          <a:p>
            <a:pPr fontAlgn="auto">
              <a:spcAft>
                <a:spcPts val="0"/>
              </a:spcAft>
              <a:buFont typeface="Wingdings 3" charset="2"/>
              <a:buChar char=""/>
              <a:defRPr/>
            </a:pPr>
            <a:r>
              <a:rPr lang="en-GB" sz="2400" dirty="0">
                <a:solidFill>
                  <a:schemeClr val="tx1">
                    <a:lumMod val="75000"/>
                    <a:lumOff val="25000"/>
                  </a:schemeClr>
                </a:solidFill>
                <a:latin typeface="Sassoon Primary" pitchFamily="50" charset="0"/>
              </a:rPr>
              <a:t>Stand up straight and smile, you will feel a bit better straight away</a:t>
            </a:r>
            <a:r>
              <a:rPr lang="en-GB" sz="2600" dirty="0">
                <a:solidFill>
                  <a:schemeClr val="tx1">
                    <a:lumMod val="75000"/>
                    <a:lumOff val="25000"/>
                  </a:schemeClr>
                </a:solidFill>
                <a:latin typeface="Sassoon Primary" pitchFamily="50" charset="0"/>
              </a:rPr>
              <a:t>.</a:t>
            </a: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A94A33C-5D98-F711-5966-5126AE86F8B1}"/>
              </a:ext>
            </a:extLst>
          </p:cNvPr>
          <p:cNvSpPr>
            <a:spLocks noGrp="1" noChangeArrowheads="1"/>
          </p:cNvSpPr>
          <p:nvPr>
            <p:ph type="title"/>
          </p:nvPr>
        </p:nvSpPr>
        <p:spPr>
          <a:xfrm>
            <a:off x="1917700" y="549275"/>
            <a:ext cx="6589713" cy="1279525"/>
          </a:xfrm>
        </p:spPr>
        <p:txBody>
          <a:bodyPr/>
          <a:lstStyle/>
          <a:p>
            <a:pPr algn="ctr"/>
            <a:r>
              <a:rPr lang="en-GB" altLang="en-US" sz="3200">
                <a:latin typeface="Sassoon Primary" pitchFamily="50" charset="0"/>
              </a:rPr>
              <a:t>Equipment for SATs week</a:t>
            </a:r>
          </a:p>
        </p:txBody>
      </p:sp>
      <p:sp>
        <p:nvSpPr>
          <p:cNvPr id="3" name="Content Placeholder 2">
            <a:extLst>
              <a:ext uri="{FF2B5EF4-FFF2-40B4-BE49-F238E27FC236}">
                <a16:creationId xmlns:a16="http://schemas.microsoft.com/office/drawing/2014/main" id="{E4E6E1AF-68B7-2814-69CC-193F6E9033C2}"/>
              </a:ext>
            </a:extLst>
          </p:cNvPr>
          <p:cNvSpPr>
            <a:spLocks noGrp="1"/>
          </p:cNvSpPr>
          <p:nvPr>
            <p:ph idx="1"/>
          </p:nvPr>
        </p:nvSpPr>
        <p:spPr>
          <a:xfrm>
            <a:off x="1943100" y="1700213"/>
            <a:ext cx="6591300" cy="4608512"/>
          </a:xfrm>
        </p:spPr>
        <p:txBody>
          <a:bodyPr rtlCol="0">
            <a:normAutofit/>
          </a:bodyPr>
          <a:lstStyle/>
          <a:p>
            <a:pPr fontAlgn="auto">
              <a:spcAft>
                <a:spcPts val="0"/>
              </a:spcAft>
              <a:buFont typeface="Wingdings 3" charset="2"/>
              <a:buChar char=""/>
              <a:defRPr/>
            </a:pPr>
            <a:r>
              <a:rPr lang="en-GB" sz="2800" dirty="0">
                <a:solidFill>
                  <a:schemeClr val="tx1"/>
                </a:solidFill>
                <a:latin typeface="Sassoon Primary" pitchFamily="50" charset="0"/>
              </a:rPr>
              <a:t>School provides all equipment such as pencils, rulers</a:t>
            </a:r>
          </a:p>
          <a:p>
            <a:pPr fontAlgn="auto">
              <a:spcAft>
                <a:spcPts val="0"/>
              </a:spcAft>
              <a:buFont typeface="Wingdings 3" charset="2"/>
              <a:buChar char=""/>
              <a:defRPr/>
            </a:pPr>
            <a:r>
              <a:rPr lang="en-GB" sz="2800" dirty="0">
                <a:solidFill>
                  <a:schemeClr val="tx1"/>
                </a:solidFill>
                <a:latin typeface="Sassoon Primary" pitchFamily="50" charset="0"/>
              </a:rPr>
              <a:t>Bring your school bag, PE kit and lunch as normal</a:t>
            </a:r>
          </a:p>
          <a:p>
            <a:pPr fontAlgn="auto">
              <a:spcAft>
                <a:spcPts val="0"/>
              </a:spcAft>
              <a:buFont typeface="Wingdings 3" charset="2"/>
              <a:buChar char=""/>
              <a:defRPr/>
            </a:pPr>
            <a:r>
              <a:rPr lang="en-GB" sz="2800" dirty="0">
                <a:solidFill>
                  <a:schemeClr val="tx1"/>
                </a:solidFill>
                <a:latin typeface="Sassoon Primary" pitchFamily="50" charset="0"/>
              </a:rPr>
              <a:t>A “small” mascot</a:t>
            </a:r>
          </a:p>
          <a:p>
            <a:pPr fontAlgn="auto">
              <a:spcAft>
                <a:spcPts val="0"/>
              </a:spcAft>
              <a:buFont typeface="Wingdings 3" charset="2"/>
              <a:buChar char=""/>
              <a:defRPr/>
            </a:pPr>
            <a:r>
              <a:rPr lang="en-GB" sz="2800" dirty="0">
                <a:solidFill>
                  <a:schemeClr val="tx1"/>
                </a:solidFill>
                <a:latin typeface="Sassoon Primary" pitchFamily="50" charset="0"/>
              </a:rPr>
              <a:t>Water bottle</a:t>
            </a:r>
          </a:p>
          <a:p>
            <a:pPr marL="0" indent="0" fontAlgn="auto">
              <a:spcAft>
                <a:spcPts val="0"/>
              </a:spcAft>
              <a:buFont typeface="Wingdings 3" charset="2"/>
              <a:buNone/>
              <a:defRPr/>
            </a:pPr>
            <a:endParaRPr lang="en-GB" sz="2400" dirty="0">
              <a:solidFill>
                <a:schemeClr val="tx1"/>
              </a:solidFill>
              <a:latin typeface="Sassoon" panose="02000503040000090004" pitchFamily="2" charset="0"/>
            </a:endParaRPr>
          </a:p>
          <a:p>
            <a:pPr fontAlgn="auto">
              <a:spcAft>
                <a:spcPts val="0"/>
              </a:spcAft>
              <a:buFont typeface="Wingdings 3" charset="2"/>
              <a:buChar char=""/>
              <a:defRPr/>
            </a:pPr>
            <a:endParaRPr lang="en-GB" sz="2000" dirty="0">
              <a:solidFill>
                <a:schemeClr val="tx1">
                  <a:lumMod val="75000"/>
                  <a:lumOff val="25000"/>
                </a:schemeClr>
              </a:solidFill>
              <a:latin typeface="Sassoon" panose="02000503040000090004" pitchFamily="2" charset="0"/>
            </a:endParaRPr>
          </a:p>
          <a:p>
            <a:pPr marL="0" indent="0" fontAlgn="auto">
              <a:spcAft>
                <a:spcPts val="0"/>
              </a:spcAft>
              <a:buFont typeface="Wingdings" panose="05000000000000000000" pitchFamily="2" charset="2"/>
              <a:buNone/>
              <a:defRPr/>
            </a:pPr>
            <a:endParaRPr lang="en-GB" sz="2000"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18BE9E-6920-A556-7A11-AC8132C83A20}"/>
              </a:ext>
            </a:extLst>
          </p:cNvPr>
          <p:cNvSpPr>
            <a:spLocks noGrp="1" noChangeArrowheads="1"/>
          </p:cNvSpPr>
          <p:nvPr>
            <p:ph type="title"/>
          </p:nvPr>
        </p:nvSpPr>
        <p:spPr>
          <a:xfrm>
            <a:off x="1944688" y="623888"/>
            <a:ext cx="6589712" cy="1281112"/>
          </a:xfrm>
        </p:spPr>
        <p:txBody>
          <a:bodyPr/>
          <a:lstStyle/>
          <a:p>
            <a:r>
              <a:rPr lang="en-GB" altLang="en-US">
                <a:latin typeface="Sassoon Primary" pitchFamily="50" charset="0"/>
              </a:rPr>
              <a:t>Can my child fail SATs?</a:t>
            </a:r>
          </a:p>
        </p:txBody>
      </p:sp>
      <p:sp>
        <p:nvSpPr>
          <p:cNvPr id="23555" name="Content Placeholder 2">
            <a:extLst>
              <a:ext uri="{FF2B5EF4-FFF2-40B4-BE49-F238E27FC236}">
                <a16:creationId xmlns:a16="http://schemas.microsoft.com/office/drawing/2014/main" id="{02A79BEE-D8A5-9032-1ADE-BDED1E8E2062}"/>
              </a:ext>
            </a:extLst>
          </p:cNvPr>
          <p:cNvSpPr>
            <a:spLocks noGrp="1" noChangeArrowheads="1"/>
          </p:cNvSpPr>
          <p:nvPr>
            <p:ph idx="1"/>
          </p:nvPr>
        </p:nvSpPr>
        <p:spPr>
          <a:xfrm>
            <a:off x="1943100" y="2133600"/>
            <a:ext cx="6591300" cy="3778250"/>
          </a:xfrm>
        </p:spPr>
        <p:txBody>
          <a:bodyPr/>
          <a:lstStyle/>
          <a:p>
            <a:r>
              <a:rPr lang="en-GB" altLang="en-US" sz="7200">
                <a:latin typeface="Sassoon Primary" pitchFamily="50" charset="0"/>
              </a:rPr>
              <a:t>NO!</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88D6A39-5686-84E7-E476-87E1ACB4CE66}"/>
              </a:ext>
            </a:extLst>
          </p:cNvPr>
          <p:cNvSpPr>
            <a:spLocks noGrp="1" noChangeArrowheads="1"/>
          </p:cNvSpPr>
          <p:nvPr>
            <p:ph type="title"/>
          </p:nvPr>
        </p:nvSpPr>
        <p:spPr>
          <a:xfrm>
            <a:off x="1944688" y="623888"/>
            <a:ext cx="6589712" cy="1281112"/>
          </a:xfrm>
        </p:spPr>
        <p:txBody>
          <a:bodyPr/>
          <a:lstStyle/>
          <a:p>
            <a:pPr algn="ctr"/>
            <a:r>
              <a:rPr lang="en-GB" altLang="en-US">
                <a:latin typeface="Sassoon Primary" pitchFamily="50" charset="0"/>
              </a:rPr>
              <a:t>What do SATs tests show?</a:t>
            </a:r>
            <a:br>
              <a:rPr lang="en-GB" altLang="en-US">
                <a:latin typeface="Sassoon Primary" pitchFamily="50" charset="0"/>
              </a:rPr>
            </a:br>
            <a:endParaRPr lang="en-GB" altLang="en-US">
              <a:latin typeface="Sassoon Primary" pitchFamily="50" charset="0"/>
            </a:endParaRPr>
          </a:p>
        </p:txBody>
      </p:sp>
      <p:sp>
        <p:nvSpPr>
          <p:cNvPr id="24579" name="Content Placeholder 2">
            <a:extLst>
              <a:ext uri="{FF2B5EF4-FFF2-40B4-BE49-F238E27FC236}">
                <a16:creationId xmlns:a16="http://schemas.microsoft.com/office/drawing/2014/main" id="{E43C7400-5E8D-27F7-ABB8-18A091A7AD40}"/>
              </a:ext>
            </a:extLst>
          </p:cNvPr>
          <p:cNvSpPr>
            <a:spLocks noGrp="1" noChangeArrowheads="1"/>
          </p:cNvSpPr>
          <p:nvPr>
            <p:ph idx="1"/>
          </p:nvPr>
        </p:nvSpPr>
        <p:spPr>
          <a:xfrm>
            <a:off x="1371600" y="1557338"/>
            <a:ext cx="7162800" cy="4924425"/>
          </a:xfrm>
        </p:spPr>
        <p:txBody>
          <a:bodyPr/>
          <a:lstStyle/>
          <a:p>
            <a:pPr marL="0" indent="0">
              <a:buFont typeface="Wingdings 3" panose="05040102010807070707" pitchFamily="18" charset="2"/>
              <a:buNone/>
            </a:pPr>
            <a:r>
              <a:rPr lang="en-GB" altLang="en-US" sz="2800">
                <a:latin typeface="Sassoon Primary" pitchFamily="50" charset="0"/>
              </a:rPr>
              <a:t>The tests will also provide information about how your child is progressing, compared to children the same age nationally. They are not qualifications and don’t affect your child’s future options in school. The results are used to ensure that schools are teaching their pupils the essential knowledge and skills in the subjects that are the early building blocks. This is to ensure every child reaches their full potential.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67210E-816C-BBF2-6493-0E651884B025}"/>
              </a:ext>
            </a:extLst>
          </p:cNvPr>
          <p:cNvSpPr txBox="1">
            <a:spLocks/>
          </p:cNvSpPr>
          <p:nvPr/>
        </p:nvSpPr>
        <p:spPr bwMode="auto">
          <a:xfrm>
            <a:off x="1547813" y="850061"/>
            <a:ext cx="6400800" cy="995783"/>
          </a:xfrm>
          <a:prstGeom prst="rect">
            <a:avLst/>
          </a:prstGeom>
          <a:noFill/>
          <a:ln>
            <a:noFill/>
          </a:ln>
          <a:effectLst/>
        </p:spPr>
        <p:txBody>
          <a:bodyPr anchor="ctr"/>
          <a:lstStyle>
            <a:lvl1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DDDDDD"/>
                  </a:outerShdw>
                </a:effectLst>
                <a:latin typeface="Arial" charset="0"/>
                <a:ea typeface="ＭＳ Ｐゴシック" charset="0"/>
                <a:cs typeface="Arial" charset="0"/>
              </a:defRPr>
            </a:lvl9pPr>
          </a:lstStyle>
          <a:p>
            <a:pPr algn="ctr">
              <a:defRPr/>
            </a:pPr>
            <a:r>
              <a:rPr lang="en-US" b="1" kern="0" dirty="0">
                <a:effectLst/>
                <a:latin typeface="Sassoon Primary" pitchFamily="50" charset="0"/>
              </a:rPr>
              <a:t>Timetable for the week </a:t>
            </a:r>
          </a:p>
          <a:p>
            <a:pPr algn="ctr">
              <a:defRPr/>
            </a:pPr>
            <a:endParaRPr lang="en-US" sz="2000" b="1" kern="0" dirty="0">
              <a:solidFill>
                <a:schemeClr val="tx1"/>
              </a:solidFill>
              <a:effectLst/>
              <a:latin typeface="Sassoon" panose="02000503040000090004" pitchFamily="2" charset="0"/>
            </a:endParaRPr>
          </a:p>
          <a:p>
            <a:pPr algn="ctr">
              <a:defRPr/>
            </a:pPr>
            <a:br>
              <a:rPr lang="en-GB" kern="0" dirty="0">
                <a:effectLst/>
                <a:latin typeface="Sassoon" panose="02000503040000090004" pitchFamily="2" charset="0"/>
              </a:rPr>
            </a:br>
            <a:endParaRPr lang="en-GB" kern="0" dirty="0">
              <a:latin typeface="Sassoon" panose="02000503040000090004" pitchFamily="2" charset="0"/>
            </a:endParaRPr>
          </a:p>
        </p:txBody>
      </p:sp>
      <p:pic>
        <p:nvPicPr>
          <p:cNvPr id="2" name="Picture 1" descr="Statutory Assessments – St Mary's Catholic Primary School">
            <a:extLst>
              <a:ext uri="{FF2B5EF4-FFF2-40B4-BE49-F238E27FC236}">
                <a16:creationId xmlns:a16="http://schemas.microsoft.com/office/drawing/2014/main" id="{5DE390ED-4BD2-8C01-CFF6-A71548DDF260}"/>
              </a:ext>
            </a:extLst>
          </p:cNvPr>
          <p:cNvPicPr>
            <a:picLocks noChangeAspect="1"/>
          </p:cNvPicPr>
          <p:nvPr/>
        </p:nvPicPr>
        <p:blipFill>
          <a:blip r:embed="rId2"/>
          <a:stretch>
            <a:fillRect/>
          </a:stretch>
        </p:blipFill>
        <p:spPr>
          <a:xfrm>
            <a:off x="628650" y="1714573"/>
            <a:ext cx="8235948" cy="3788687"/>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B584A8CB-420C-757A-B343-7A62FD949377}"/>
              </a:ext>
            </a:extLst>
          </p:cNvPr>
          <p:cNvSpPr>
            <a:spLocks noGrp="1" noChangeArrowheads="1"/>
          </p:cNvSpPr>
          <p:nvPr>
            <p:ph type="title"/>
          </p:nvPr>
        </p:nvSpPr>
        <p:spPr>
          <a:xfrm>
            <a:off x="1331913" y="404813"/>
            <a:ext cx="7264400" cy="1219200"/>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What about Writing &amp; Science?</a:t>
            </a:r>
          </a:p>
        </p:txBody>
      </p:sp>
      <p:sp>
        <p:nvSpPr>
          <p:cNvPr id="43011" name="Rectangle 1027">
            <a:extLst>
              <a:ext uri="{FF2B5EF4-FFF2-40B4-BE49-F238E27FC236}">
                <a16:creationId xmlns:a16="http://schemas.microsoft.com/office/drawing/2014/main" id="{F2E5D863-F21F-5D03-51CF-133AA98F0420}"/>
              </a:ext>
            </a:extLst>
          </p:cNvPr>
          <p:cNvSpPr>
            <a:spLocks noGrp="1" noChangeArrowheads="1"/>
          </p:cNvSpPr>
          <p:nvPr>
            <p:ph idx="1"/>
          </p:nvPr>
        </p:nvSpPr>
        <p:spPr>
          <a:xfrm>
            <a:off x="1831975" y="1844675"/>
            <a:ext cx="6264275" cy="5300663"/>
          </a:xfrm>
        </p:spPr>
        <p:txBody>
          <a:bodyPr rtlCol="0">
            <a:normAutofit/>
          </a:bodyPr>
          <a:lstStyle/>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There are no statutory Science tests for our school this year. Science will be assessed through teacher assessment.</a:t>
            </a:r>
          </a:p>
          <a:p>
            <a:pPr marL="0" indent="0" fontAlgn="auto">
              <a:lnSpc>
                <a:spcPct val="90000"/>
              </a:lnSpc>
              <a:spcAft>
                <a:spcPts val="0"/>
              </a:spcAft>
              <a:buFont typeface="Wingdings" panose="05000000000000000000" pitchFamily="2" charset="2"/>
              <a:buNone/>
              <a:defRPr/>
            </a:pPr>
            <a:endParaRPr lang="en-GB" sz="2800" dirty="0">
              <a:solidFill>
                <a:schemeClr val="tx1">
                  <a:lumMod val="75000"/>
                  <a:lumOff val="25000"/>
                </a:schemeClr>
              </a:solidFill>
              <a:latin typeface="Sassoon Primary" pitchFamily="50" charset="0"/>
            </a:endParaRPr>
          </a:p>
          <a:p>
            <a:pPr fontAlgn="auto">
              <a:lnSpc>
                <a:spcPct val="90000"/>
              </a:lnSpc>
              <a:spcAft>
                <a:spcPts val="0"/>
              </a:spcAft>
              <a:buFont typeface="Wingdings" charset="0"/>
              <a:buChar char="n"/>
              <a:defRPr/>
            </a:pPr>
            <a:r>
              <a:rPr lang="en-GB" sz="2800" dirty="0">
                <a:solidFill>
                  <a:schemeClr val="tx1">
                    <a:lumMod val="75000"/>
                    <a:lumOff val="25000"/>
                  </a:schemeClr>
                </a:solidFill>
                <a:latin typeface="Sassoon Primary" pitchFamily="50" charset="0"/>
              </a:rPr>
              <a:t>Writing is teacher assessed and will be based on the work children have produced throughout the year.</a:t>
            </a:r>
          </a:p>
          <a:p>
            <a:pPr fontAlgn="auto">
              <a:lnSpc>
                <a:spcPct val="90000"/>
              </a:lnSpc>
              <a:spcAft>
                <a:spcPts val="0"/>
              </a:spcAft>
              <a:buFont typeface="Wingdings" charset="0"/>
              <a:buChar char="n"/>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898"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Effect transition="in" filter="fade">
                                      <p:cBhvr>
                                        <p:cTn id="15" dur="1000"/>
                                        <p:tgtEl>
                                          <p:spTgt spid="43011">
                                            <p:txEl>
                                              <p:pRg st="0" end="0"/>
                                            </p:txEl>
                                          </p:spTgt>
                                        </p:tgtEl>
                                      </p:cBhvr>
                                    </p:animEffect>
                                    <p:anim calcmode="lin" valueType="num">
                                      <p:cBhvr>
                                        <p:cTn id="16"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30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3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Effect transition="in" filter="fade">
                                      <p:cBhvr>
                                        <p:cTn id="23" dur="1000"/>
                                        <p:tgtEl>
                                          <p:spTgt spid="43011">
                                            <p:txEl>
                                              <p:pRg st="2" end="2"/>
                                            </p:txEl>
                                          </p:spTgt>
                                        </p:tgtEl>
                                      </p:cBhvr>
                                    </p:animEffect>
                                    <p:anim calcmode="lin" valueType="num">
                                      <p:cBhvr>
                                        <p:cTn id="24"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301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1FB911-9B8F-E5F2-F8B1-A4D708AAD6CB}"/>
              </a:ext>
            </a:extLst>
          </p:cNvPr>
          <p:cNvSpPr>
            <a:spLocks noGrp="1" noChangeArrowheads="1"/>
          </p:cNvSpPr>
          <p:nvPr>
            <p:ph type="title"/>
          </p:nvPr>
        </p:nvSpPr>
        <p:spPr>
          <a:xfrm>
            <a:off x="2195513" y="115888"/>
            <a:ext cx="6948487" cy="1331912"/>
          </a:xfrm>
        </p:spPr>
        <p:txBody>
          <a:bodyPr/>
          <a:lstStyle/>
          <a:p>
            <a:r>
              <a:rPr lang="en-US" altLang="en-US" b="1">
                <a:latin typeface="Sassoon Primary" pitchFamily="50" charset="0"/>
              </a:rPr>
              <a:t>What is Teacher Assessment?</a:t>
            </a:r>
            <a:br>
              <a:rPr lang="en-GB" altLang="en-US">
                <a:latin typeface="Sassoon Primary" pitchFamily="50" charset="0"/>
              </a:rPr>
            </a:b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99429303-1A00-D491-CBF7-4AF9A5FBA7C6}"/>
              </a:ext>
            </a:extLst>
          </p:cNvPr>
          <p:cNvSpPr>
            <a:spLocks noGrp="1"/>
          </p:cNvSpPr>
          <p:nvPr>
            <p:ph idx="1"/>
          </p:nvPr>
        </p:nvSpPr>
        <p:spPr>
          <a:xfrm>
            <a:off x="2124075" y="836613"/>
            <a:ext cx="6551613" cy="5734050"/>
          </a:xfrm>
        </p:spPr>
        <p:txBody>
          <a:bodyPr rtlCol="0">
            <a:normAutofit/>
          </a:bodyPr>
          <a:lstStyle/>
          <a:p>
            <a:pPr marL="0" indent="0" fontAlgn="auto">
              <a:spcAft>
                <a:spcPts val="0"/>
              </a:spcAft>
              <a:buFont typeface="Wingdings 3" charset="2"/>
              <a:buNone/>
              <a:defRPr/>
            </a:pPr>
            <a:r>
              <a:rPr lang="en-US" sz="2800" dirty="0">
                <a:solidFill>
                  <a:schemeClr val="tx1">
                    <a:lumMod val="75000"/>
                    <a:lumOff val="25000"/>
                  </a:schemeClr>
                </a:solidFill>
                <a:latin typeface="Sassoon Primary" pitchFamily="50" charset="0"/>
              </a:rPr>
              <a:t>Teachers constantly gather evidence about pupil performance, through talking to and observing your child in class on a daily basis and marking and evaluating their work regularly. This on-going assessment is usually more reliable than formal tests which are a ‘snapshot’ of their achievement. Not all children will achieve their best in the tests, whereas some may excel. Teacher Assessment helps to create a balanced picture. </a:t>
            </a:r>
            <a:endParaRPr lang="en-GB" sz="2800" dirty="0">
              <a:solidFill>
                <a:schemeClr val="tx1">
                  <a:lumMod val="75000"/>
                  <a:lumOff val="25000"/>
                </a:schemeClr>
              </a:solidFill>
              <a:latin typeface="Sassoon Primary" pitchFamily="50" charset="0"/>
            </a:endParaRP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1460AEC-0B94-E930-D7AE-79D16D031E5B}"/>
              </a:ext>
            </a:extLst>
          </p:cNvPr>
          <p:cNvSpPr>
            <a:spLocks noGrp="1" noChangeArrowheads="1"/>
          </p:cNvSpPr>
          <p:nvPr>
            <p:ph type="title"/>
          </p:nvPr>
        </p:nvSpPr>
        <p:spPr>
          <a:xfrm>
            <a:off x="2047875" y="404813"/>
            <a:ext cx="6948488" cy="1331912"/>
          </a:xfrm>
        </p:spPr>
        <p:txBody>
          <a:bodyPr/>
          <a:lstStyle/>
          <a:p>
            <a:r>
              <a:rPr lang="en-US" altLang="en-US" b="1">
                <a:latin typeface="Sassoon Primary" pitchFamily="50" charset="0"/>
              </a:rPr>
              <a:t>What about Secondary School?</a:t>
            </a:r>
            <a:endParaRPr lang="en-GB" altLang="en-US">
              <a:latin typeface="Sassoon Primary" pitchFamily="50" charset="0"/>
            </a:endParaRPr>
          </a:p>
        </p:txBody>
      </p:sp>
      <p:sp>
        <p:nvSpPr>
          <p:cNvPr id="3" name="Content Placeholder 2">
            <a:extLst>
              <a:ext uri="{FF2B5EF4-FFF2-40B4-BE49-F238E27FC236}">
                <a16:creationId xmlns:a16="http://schemas.microsoft.com/office/drawing/2014/main" id="{219A6550-9AB5-740F-9697-AB113DDDB397}"/>
              </a:ext>
            </a:extLst>
          </p:cNvPr>
          <p:cNvSpPr>
            <a:spLocks noGrp="1"/>
          </p:cNvSpPr>
          <p:nvPr>
            <p:ph idx="1"/>
          </p:nvPr>
        </p:nvSpPr>
        <p:spPr>
          <a:xfrm>
            <a:off x="2051050" y="1628775"/>
            <a:ext cx="6553200" cy="5734050"/>
          </a:xfrm>
        </p:spPr>
        <p:txBody>
          <a:bodyPr rtlCol="0">
            <a:normAutofit/>
          </a:bodyPr>
          <a:lstStyle/>
          <a:p>
            <a:pPr marL="0" indent="0" fontAlgn="auto">
              <a:spcAft>
                <a:spcPts val="0"/>
              </a:spcAft>
              <a:buFont typeface="Wingdings 3" charset="2"/>
              <a:buNone/>
              <a:defRPr/>
            </a:pPr>
            <a:r>
              <a:rPr lang="en-GB" sz="2800" dirty="0">
                <a:solidFill>
                  <a:schemeClr val="tx1">
                    <a:lumMod val="75000"/>
                    <a:lumOff val="25000"/>
                  </a:schemeClr>
                </a:solidFill>
                <a:latin typeface="Sassoon Primary" pitchFamily="50" charset="0"/>
              </a:rPr>
              <a:t>Although we share the results from the SATs test with the secondary schools, they are actually more interested in our teacher assessments. Most secondary schools undertake their own assessments at the start of Year 7.</a:t>
            </a:r>
          </a:p>
          <a:p>
            <a:pPr fontAlgn="auto">
              <a:spcAft>
                <a:spcPts val="0"/>
              </a:spcAft>
              <a:buFont typeface="Wingdings 3" charset="2"/>
              <a:buChar char=""/>
              <a:defRPr/>
            </a:pPr>
            <a:endParaRPr lang="en-GB" dirty="0">
              <a:solidFill>
                <a:schemeClr val="tx1">
                  <a:lumMod val="75000"/>
                  <a:lumOff val="25000"/>
                </a:schemeClr>
              </a:solidFill>
              <a:latin typeface="Sassoon" panose="02000503040000090004" pitchFamily="2"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a:extLst>
              <a:ext uri="{FF2B5EF4-FFF2-40B4-BE49-F238E27FC236}">
                <a16:creationId xmlns:a16="http://schemas.microsoft.com/office/drawing/2014/main" id="{B858FD1E-7333-97AB-4779-6488DEAF42EA}"/>
              </a:ext>
            </a:extLst>
          </p:cNvPr>
          <p:cNvSpPr>
            <a:spLocks noGrp="1" noChangeArrowheads="1"/>
          </p:cNvSpPr>
          <p:nvPr>
            <p:ph type="title"/>
          </p:nvPr>
        </p:nvSpPr>
        <p:spPr>
          <a:xfrm>
            <a:off x="2481263" y="404813"/>
            <a:ext cx="6400800" cy="896937"/>
          </a:xfrm>
        </p:spPr>
        <p:txBody>
          <a:bodyPr rtlCol="0">
            <a:normAutofit/>
          </a:bodyPr>
          <a:lstStyle/>
          <a:p>
            <a:pPr algn="ctr" fontAlgn="auto">
              <a:spcAft>
                <a:spcPts val="0"/>
              </a:spcAft>
              <a:defRPr/>
            </a:pPr>
            <a:r>
              <a:rPr lang="en-GB" altLang="en-US" dirty="0">
                <a:solidFill>
                  <a:schemeClr val="tx1">
                    <a:lumMod val="85000"/>
                    <a:lumOff val="15000"/>
                  </a:schemeClr>
                </a:solidFill>
                <a:effectLst>
                  <a:outerShdw blurRad="38100" dist="38100" dir="2700000" algn="tl">
                    <a:srgbClr val="C0C0C0"/>
                  </a:outerShdw>
                </a:effectLst>
                <a:latin typeface="Sassoon Primary" pitchFamily="50" charset="0"/>
              </a:rPr>
              <a:t>The Facts</a:t>
            </a:r>
          </a:p>
        </p:txBody>
      </p:sp>
      <p:sp>
        <p:nvSpPr>
          <p:cNvPr id="46083" name="Rectangle 1027">
            <a:extLst>
              <a:ext uri="{FF2B5EF4-FFF2-40B4-BE49-F238E27FC236}">
                <a16:creationId xmlns:a16="http://schemas.microsoft.com/office/drawing/2014/main" id="{DFD53E98-CFA0-09FA-221D-CF754F9799C2}"/>
              </a:ext>
            </a:extLst>
          </p:cNvPr>
          <p:cNvSpPr>
            <a:spLocks noGrp="1" noChangeArrowheads="1"/>
          </p:cNvSpPr>
          <p:nvPr>
            <p:ph idx="1"/>
          </p:nvPr>
        </p:nvSpPr>
        <p:spPr>
          <a:xfrm>
            <a:off x="2484438" y="1401763"/>
            <a:ext cx="6400800" cy="5472112"/>
          </a:xfrm>
        </p:spPr>
        <p:txBody>
          <a:bodyPr rtlCol="0">
            <a:normAutofit/>
          </a:bodyPr>
          <a:lstStyle/>
          <a:p>
            <a:pPr fontAlgn="auto">
              <a:spcAft>
                <a:spcPts val="0"/>
              </a:spcAft>
              <a:buFont typeface="Wingdings" charset="0"/>
              <a:buNone/>
              <a:defRPr/>
            </a:pPr>
            <a:r>
              <a:rPr lang="en-GB" sz="2800" dirty="0">
                <a:solidFill>
                  <a:schemeClr val="tx1"/>
                </a:solidFill>
                <a:latin typeface="Sassoon Primary" pitchFamily="50" charset="0"/>
              </a:rPr>
              <a:t>There are:</a:t>
            </a:r>
          </a:p>
          <a:p>
            <a:pPr fontAlgn="auto">
              <a:spcAft>
                <a:spcPts val="0"/>
              </a:spcAft>
              <a:buFont typeface="Wingdings" charset="0"/>
              <a:buChar char="n"/>
              <a:defRPr/>
            </a:pPr>
            <a:r>
              <a:rPr lang="en-GB" sz="2800" dirty="0">
                <a:solidFill>
                  <a:schemeClr val="tx1"/>
                </a:solidFill>
                <a:latin typeface="Sassoon Primary" pitchFamily="50" charset="0"/>
              </a:rPr>
              <a:t>3 Maths tests – 1 arithmetic and 2 reasoning </a:t>
            </a:r>
          </a:p>
          <a:p>
            <a:pPr fontAlgn="auto">
              <a:spcAft>
                <a:spcPts val="0"/>
              </a:spcAft>
              <a:buFont typeface="Wingdings" charset="0"/>
              <a:buChar char="n"/>
              <a:defRPr/>
            </a:pPr>
            <a:r>
              <a:rPr lang="en-GB" sz="2800" dirty="0">
                <a:solidFill>
                  <a:schemeClr val="tx1"/>
                </a:solidFill>
                <a:latin typeface="Sassoon Primary" pitchFamily="50" charset="0"/>
              </a:rPr>
              <a:t>3 English tests (one reading paper an hour long, the punctuation and grammar test, which is 45 minutes and a spelling test.)</a:t>
            </a:r>
          </a:p>
          <a:p>
            <a:pPr fontAlgn="auto">
              <a:spcAft>
                <a:spcPts val="0"/>
              </a:spcAft>
              <a:buFont typeface="Wingdings" charset="0"/>
              <a:buChar char="n"/>
              <a:defRPr/>
            </a:pPr>
            <a:r>
              <a:rPr lang="en-GB" altLang="en-US" sz="2800" dirty="0">
                <a:solidFill>
                  <a:schemeClr val="tx1"/>
                </a:solidFill>
                <a:effectLst>
                  <a:outerShdw blurRad="38100" dist="38100" dir="2700000" algn="tl">
                    <a:srgbClr val="C0C0C0"/>
                  </a:outerShdw>
                </a:effectLst>
                <a:latin typeface="Sassoon Primary" pitchFamily="50" charset="0"/>
              </a:rPr>
              <a:t>The tests are conducted in silence, primarily in classrooms, but also other quiet areas in the school.</a:t>
            </a:r>
          </a:p>
          <a:p>
            <a:pPr fontAlgn="auto">
              <a:spcAft>
                <a:spcPts val="0"/>
              </a:spcAft>
              <a:buFont typeface="Wingdings" charset="0"/>
              <a:buChar char="n"/>
              <a:defRPr/>
            </a:pPr>
            <a:endParaRPr lang="en-GB" i="1" dirty="0">
              <a:solidFill>
                <a:schemeClr val="tx1">
                  <a:lumMod val="75000"/>
                  <a:lumOff val="25000"/>
                </a:schemeClr>
              </a:solidFill>
              <a:latin typeface="Sassoon" panose="0200050304000009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p:cTn id="25"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p:cTn id="31"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608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6D9218CDCEE94DB8287C7003EB8B3D" ma:contentTypeVersion="15" ma:contentTypeDescription="Create a new document." ma:contentTypeScope="" ma:versionID="a93c635ac79be23b8aa6cd740d34c747">
  <xsd:schema xmlns:xsd="http://www.w3.org/2001/XMLSchema" xmlns:xs="http://www.w3.org/2001/XMLSchema" xmlns:p="http://schemas.microsoft.com/office/2006/metadata/properties" xmlns:ns2="4ba02fef-0752-4edd-aec1-3c09d0c559e2" xmlns:ns3="f21de386-33a5-4114-bec2-913a24372ba9" targetNamespace="http://schemas.microsoft.com/office/2006/metadata/properties" ma:root="true" ma:fieldsID="78b4de202b56b8cf0a80f7c9cec525de" ns2:_="" ns3:_="">
    <xsd:import namespace="4ba02fef-0752-4edd-aec1-3c09d0c559e2"/>
    <xsd:import namespace="f21de386-33a5-4114-bec2-913a24372b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02fef-0752-4edd-aec1-3c09d0c559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d63c14a-0d1f-4e00-aedd-cbb8b41510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1de386-33a5-4114-bec2-913a24372ba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b9e68a9-643f-4b3d-a537-db414751e368}" ma:internalName="TaxCatchAll" ma:showField="CatchAllData" ma:web="f21de386-33a5-4114-bec2-913a24372b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4ba02fef-0752-4edd-aec1-3c09d0c559e2" xsi:nil="true"/>
    <TaxCatchAll xmlns="f21de386-33a5-4114-bec2-913a24372ba9" xsi:nil="true"/>
    <lcf76f155ced4ddcb4097134ff3c332f xmlns="4ba02fef-0752-4edd-aec1-3c09d0c559e2">
      <Terms xmlns="http://schemas.microsoft.com/office/infopath/2007/PartnerControls"/>
    </lcf76f155ced4ddcb4097134ff3c332f>
    <SharedWithUsers xmlns="f21de386-33a5-4114-bec2-913a24372ba9">
      <UserInfo>
        <DisplayName/>
        <AccountId xsi:nil="true"/>
        <AccountType/>
      </UserInfo>
    </SharedWithUser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8A8F223-CABB-406E-B1B1-A3BB32524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02fef-0752-4edd-aec1-3c09d0c559e2"/>
    <ds:schemaRef ds:uri="f21de386-33a5-4114-bec2-913a24372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66727-3C94-4ADE-8ABE-1EE289E26C1C}">
  <ds:schemaRefs>
    <ds:schemaRef ds:uri="http://schemas.microsoft.com/sharepoint/v3/contenttype/forms"/>
  </ds:schemaRefs>
</ds:datastoreItem>
</file>

<file path=customXml/itemProps3.xml><?xml version="1.0" encoding="utf-8"?>
<ds:datastoreItem xmlns:ds="http://schemas.openxmlformats.org/officeDocument/2006/customXml" ds:itemID="{58C029CA-E7A6-4326-ACCB-E1B9AE556821}">
  <ds:schemaRefs>
    <ds:schemaRef ds:uri="http://schemas.microsoft.com/office/2006/metadata/properties"/>
    <ds:schemaRef ds:uri="http://schemas.microsoft.com/office/infopath/2007/PartnerControls"/>
    <ds:schemaRef ds:uri="4ba02fef-0752-4edd-aec1-3c09d0c559e2"/>
    <ds:schemaRef ds:uri="f21de386-33a5-4114-bec2-913a24372ba9"/>
  </ds:schemaRefs>
</ds:datastoreItem>
</file>

<file path=customXml/itemProps4.xml><?xml version="1.0" encoding="utf-8"?>
<ds:datastoreItem xmlns:ds="http://schemas.openxmlformats.org/officeDocument/2006/customXml" ds:itemID="{1F7AFEDE-8446-44A5-96C6-84DFE82FF71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Wisp</Template>
  <TotalTime>1397</TotalTime>
  <Words>955</Words>
  <Application>Microsoft Office PowerPoint</Application>
  <PresentationFormat>On-screen Show (4:3)</PresentationFormat>
  <Paragraphs>91</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Wisp</vt:lpstr>
      <vt:lpstr>SATs Week   12th – 15th May 2025</vt:lpstr>
      <vt:lpstr>What do SATs tests show? </vt:lpstr>
      <vt:lpstr>Can my child fail SATs?</vt:lpstr>
      <vt:lpstr>What do SATs tests show? </vt:lpstr>
      <vt:lpstr>PowerPoint Presentation</vt:lpstr>
      <vt:lpstr>What about Writing &amp; Science?</vt:lpstr>
      <vt:lpstr>What is Teacher Assessment? </vt:lpstr>
      <vt:lpstr>What about Secondary School?</vt:lpstr>
      <vt:lpstr>The Facts</vt:lpstr>
      <vt:lpstr>Maths</vt:lpstr>
      <vt:lpstr>Arithmetic – example questions</vt:lpstr>
      <vt:lpstr>Maths Reasoning – example questions</vt:lpstr>
      <vt:lpstr>PowerPoint Presentation</vt:lpstr>
      <vt:lpstr>PowerPoint Presentation</vt:lpstr>
      <vt:lpstr>English – grammar and punctuation example questions</vt:lpstr>
      <vt:lpstr>PowerPoint Presentation</vt:lpstr>
      <vt:lpstr>English – spelling test example</vt:lpstr>
      <vt:lpstr>Reading test</vt:lpstr>
      <vt:lpstr>Revision at school</vt:lpstr>
      <vt:lpstr>Who marks these tests? </vt:lpstr>
      <vt:lpstr>What can you do to help?</vt:lpstr>
      <vt:lpstr>Stress busting tips for children</vt:lpstr>
      <vt:lpstr>Equipment for SATs week</vt:lpstr>
    </vt:vector>
  </TitlesOfParts>
  <Company>Willows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User</dc:creator>
  <cp:lastModifiedBy>Bethany Wilkinson</cp:lastModifiedBy>
  <cp:revision>141</cp:revision>
  <cp:lastPrinted>2022-04-26T13:58:21Z</cp:lastPrinted>
  <dcterms:created xsi:type="dcterms:W3CDTF">2008-03-03T16:15:49Z</dcterms:created>
  <dcterms:modified xsi:type="dcterms:W3CDTF">2025-04-01T11:52:52Z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Bethany Wilkinson</vt:lpwstr>
  </property>
  <property fmtid="{D5CDD505-2E9C-101B-9397-08002B2CF9AE}" pid="3" name="Order">
    <vt:r8>49200</vt:r8>
  </property>
  <property fmtid="{D5CDD505-2E9C-101B-9397-08002B2CF9AE}" pid="4" name="display_urn:schemas-microsoft-com:office:office#Author">
    <vt:lpwstr>Bethany Wilkinson</vt:lpwstr>
  </property>
  <property fmtid="{D5CDD505-2E9C-101B-9397-08002B2CF9AE}" pid="5" name="xd_Signature">
    <vt:lpwstr/>
  </property>
  <property fmtid="{D5CDD505-2E9C-101B-9397-08002B2CF9AE}" pid="6" name="xd_ProgID">
    <vt:lpwstr/>
  </property>
  <property fmtid="{D5CDD505-2E9C-101B-9397-08002B2CF9AE}" pid="7" name="_ExtendedDescription">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y fmtid="{D5CDD505-2E9C-101B-9397-08002B2CF9AE}" pid="11" name="MediaLengthInSeconds">
    <vt:lpwstr/>
  </property>
  <property fmtid="{D5CDD505-2E9C-101B-9397-08002B2CF9AE}" pid="12" name="TaxCatchAll">
    <vt:lpwstr/>
  </property>
  <property fmtid="{D5CDD505-2E9C-101B-9397-08002B2CF9AE}" pid="13" name="MediaServiceImageTags">
    <vt:lpwstr/>
  </property>
  <property fmtid="{D5CDD505-2E9C-101B-9397-08002B2CF9AE}" pid="14" name="lcf76f155ced4ddcb4097134ff3c332f">
    <vt:lpwstr/>
  </property>
  <property fmtid="{D5CDD505-2E9C-101B-9397-08002B2CF9AE}" pid="15" name="SharedWithUsers">
    <vt:lpwstr/>
  </property>
  <property fmtid="{D5CDD505-2E9C-101B-9397-08002B2CF9AE}" pid="16" name="_SourceUrl">
    <vt:lpwstr/>
  </property>
  <property fmtid="{D5CDD505-2E9C-101B-9397-08002B2CF9AE}" pid="17" name="_SharedFileIndex">
    <vt:lpwstr/>
  </property>
  <property fmtid="{D5CDD505-2E9C-101B-9397-08002B2CF9AE}" pid="18" name="ContentTypeId">
    <vt:lpwstr>0x010100A36D9218CDCEE94DB8287C7003EB8B3D</vt:lpwstr>
  </property>
</Properties>
</file>